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sldIdLst>
    <p:sldId id="395" r:id="rId2"/>
    <p:sldId id="396" r:id="rId3"/>
    <p:sldId id="392" r:id="rId4"/>
    <p:sldId id="393" r:id="rId5"/>
    <p:sldId id="394" r:id="rId6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FFFFFF"/>
    <a:srgbClr val="003366"/>
    <a:srgbClr val="336699"/>
    <a:srgbClr val="6699FF"/>
    <a:srgbClr val="3366FF"/>
    <a:srgbClr val="0033CC"/>
    <a:srgbClr val="3366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0485" autoAdjust="0"/>
  </p:normalViewPr>
  <p:slideViewPr>
    <p:cSldViewPr>
      <p:cViewPr varScale="1">
        <p:scale>
          <a:sx n="74" d="100"/>
          <a:sy n="74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0A1279-40DE-4D43-804E-1FF14252C481}" type="datetimeFigureOut">
              <a:rPr lang="es-CO" smtClean="0"/>
              <a:t>9/3/17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266556-5543-4E45-BAEF-1AE8E3AC465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retaría de Transparen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038289"/>
            <a:ext cx="8532440" cy="50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21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7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FBEB-BBD6-44E0-8051-FE0EBBCE0BA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6162-510F-48EB-9B6B-AE80DB040EBE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4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0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2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1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4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3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2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9/3/17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038289"/>
            <a:ext cx="8532440" cy="50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4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www.huffingtonpos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04664"/>
            <a:ext cx="7556500" cy="51308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47664" y="551723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Economist</a:t>
            </a:r>
            <a:r>
              <a:rPr lang="es-ES" sz="1200" dirty="0" smtClean="0"/>
              <a:t> (2012)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9931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48680"/>
            <a:ext cx="5923756" cy="499881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547664" y="551723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</a:t>
            </a:r>
            <a:r>
              <a:rPr lang="es-ES" sz="1200" dirty="0"/>
              <a:t>: </a:t>
            </a:r>
            <a:r>
              <a:rPr lang="es-ES" sz="1200" dirty="0">
                <a:hlinkClick r:id="rId3"/>
              </a:rPr>
              <a:t>http://www.huffingtonpost.com</a:t>
            </a:r>
            <a:r>
              <a:rPr lang="es-ES" sz="1200" dirty="0" smtClean="0">
                <a:hlinkClick r:id="rId3"/>
              </a:rPr>
              <a:t>/</a:t>
            </a:r>
            <a:r>
              <a:rPr lang="es-ES" sz="1200" dirty="0" smtClean="0"/>
              <a:t>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0623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6840760" cy="4248472"/>
          </a:xfrm>
          <a:prstGeom prst="rect">
            <a:avLst/>
          </a:prstGeom>
          <a:noFill/>
        </p:spPr>
      </p:pic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3106675" y="5013176"/>
            <a:ext cx="2714625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de correlación = -0.462</a:t>
            </a:r>
            <a:endParaRPr lang="es-C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7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5951364" cy="3772441"/>
          </a:xfrm>
          <a:prstGeom prst="rect">
            <a:avLst/>
          </a:prstGeom>
          <a:noFill/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3022017" y="5229200"/>
            <a:ext cx="2714625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de correlación = -0.113</a:t>
            </a:r>
            <a:endParaRPr lang="es-C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4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6367918" cy="4094445"/>
          </a:xfrm>
          <a:prstGeom prst="rect">
            <a:avLst/>
          </a:prstGeom>
          <a:noFill/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2821290" y="4941168"/>
            <a:ext cx="3676650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de correlación total = -0.541</a:t>
            </a:r>
            <a:endParaRPr lang="es-C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de correlación Gobernaciones = -0.596</a:t>
            </a:r>
            <a:endParaRPr lang="es-C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de correlación Alcaldías = -0.737</a:t>
            </a:r>
            <a:endParaRPr lang="es-CO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31969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4910</TotalTime>
  <Words>48</Words>
  <Application>Microsoft Macintosh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Carolina Rodríguez Díaz</dc:creator>
  <cp:lastModifiedBy>CAMILO</cp:lastModifiedBy>
  <cp:revision>537</cp:revision>
  <cp:lastPrinted>2016-07-11T15:31:39Z</cp:lastPrinted>
  <dcterms:created xsi:type="dcterms:W3CDTF">2016-03-15T14:49:21Z</dcterms:created>
  <dcterms:modified xsi:type="dcterms:W3CDTF">2017-09-03T18:46:36Z</dcterms:modified>
</cp:coreProperties>
</file>