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58" r:id="rId4"/>
    <p:sldId id="275" r:id="rId5"/>
    <p:sldId id="271" r:id="rId6"/>
    <p:sldId id="273" r:id="rId7"/>
    <p:sldId id="274" r:id="rId8"/>
    <p:sldId id="27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55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22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65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6CD79E-92C7-405D-8947-387868504B7C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C2796567-13C4-4ECB-8411-63CE16F6D3C8}">
      <dgm:prSet phldrT="[Text]"/>
      <dgm:spPr>
        <a:ln w="19050"/>
      </dgm:spPr>
      <dgm:t>
        <a:bodyPr/>
        <a:lstStyle/>
        <a:p>
          <a:r>
            <a:rPr lang="es-ES" b="1" dirty="0" smtClean="0">
              <a:solidFill>
                <a:srgbClr val="008080"/>
              </a:solidFill>
              <a:latin typeface="+mj-lt"/>
            </a:rPr>
            <a:t>Burocrática</a:t>
          </a:r>
          <a:endParaRPr lang="es-CO" b="1" dirty="0">
            <a:solidFill>
              <a:srgbClr val="008080"/>
            </a:solidFill>
            <a:latin typeface="+mj-lt"/>
          </a:endParaRPr>
        </a:p>
      </dgm:t>
    </dgm:pt>
    <dgm:pt modelId="{CCEFD843-C94D-40EF-B7C7-9D0C8C6404E8}" type="parTrans" cxnId="{D2375430-F9AA-4830-9F50-4C6C4E511FC2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668A9577-6B68-4720-B424-752251EC47D0}" type="sibTrans" cxnId="{D2375430-F9AA-4830-9F50-4C6C4E511FC2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A69E120D-A432-42F0-83CE-3699FFB8663E}">
      <dgm:prSet phldrT="[Text]"/>
      <dgm:spPr/>
      <dgm:t>
        <a:bodyPr/>
        <a:lstStyle/>
        <a:p>
          <a:r>
            <a:rPr lang="es-ES" b="1" dirty="0" smtClean="0">
              <a:latin typeface="+mj-lt"/>
            </a:rPr>
            <a:t>Conducción</a:t>
          </a:r>
        </a:p>
        <a:p>
          <a:r>
            <a:rPr lang="es-ES" b="1" dirty="0" smtClean="0">
              <a:latin typeface="+mj-lt"/>
            </a:rPr>
            <a:t>Normas</a:t>
          </a:r>
          <a:endParaRPr lang="es-CO" b="1" dirty="0">
            <a:latin typeface="+mj-lt"/>
          </a:endParaRPr>
        </a:p>
      </dgm:t>
    </dgm:pt>
    <dgm:pt modelId="{E3C6B32C-84A9-4738-82A1-68067BA822F6}" type="parTrans" cxnId="{E18BCE2E-7793-438C-B87B-C386F6E31ADE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045E433F-33E6-4AA1-AD13-45FB8774808F}" type="sibTrans" cxnId="{E18BCE2E-7793-438C-B87B-C386F6E31ADE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E92B28D2-62F9-4E10-891D-3972DC30D06F}">
      <dgm:prSet phldrT="[Text]"/>
      <dgm:spPr/>
      <dgm:t>
        <a:bodyPr/>
        <a:lstStyle/>
        <a:p>
          <a:r>
            <a:rPr lang="es-ES" b="1" dirty="0" smtClean="0">
              <a:latin typeface="+mj-lt"/>
            </a:rPr>
            <a:t>Cuadro administrativo</a:t>
          </a:r>
          <a:endParaRPr lang="es-CO" b="1" dirty="0">
            <a:latin typeface="+mj-lt"/>
          </a:endParaRPr>
        </a:p>
      </dgm:t>
    </dgm:pt>
    <dgm:pt modelId="{9F725153-2577-4168-A52F-30EDC3F24AB2}" type="parTrans" cxnId="{018706B9-B88D-4F5A-9548-36711FB385F9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7C0473DA-7B2C-44AB-9BE3-559451E1AB33}" type="sibTrans" cxnId="{018706B9-B88D-4F5A-9548-36711FB385F9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C4F6AE82-A4CC-455F-9934-38332C666940}">
      <dgm:prSet phldrT="[Text]"/>
      <dgm:spPr>
        <a:ln w="19050"/>
      </dgm:spPr>
      <dgm:t>
        <a:bodyPr/>
        <a:lstStyle/>
        <a:p>
          <a:r>
            <a:rPr lang="es-ES" b="1" dirty="0" smtClean="0">
              <a:solidFill>
                <a:schemeClr val="accent4">
                  <a:lumMod val="75000"/>
                </a:schemeClr>
              </a:solidFill>
              <a:latin typeface="+mj-lt"/>
            </a:rPr>
            <a:t>Tradicional</a:t>
          </a:r>
          <a:endParaRPr lang="es-CO" b="1" dirty="0">
            <a:solidFill>
              <a:schemeClr val="accent4">
                <a:lumMod val="75000"/>
              </a:schemeClr>
            </a:solidFill>
            <a:latin typeface="+mj-lt"/>
          </a:endParaRPr>
        </a:p>
      </dgm:t>
    </dgm:pt>
    <dgm:pt modelId="{3C00DD69-D751-40F6-B4C6-48403E96E573}" type="parTrans" cxnId="{73F649C5-D03D-4661-AC3C-428705BDB7FB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C4247B97-7070-471E-AA46-E890C5826977}" type="sibTrans" cxnId="{73F649C5-D03D-4661-AC3C-428705BDB7FB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56FBFE25-8FA6-42F2-AA70-6CEF86DED278}">
      <dgm:prSet phldrT="[Text]"/>
      <dgm:spPr/>
      <dgm:t>
        <a:bodyPr/>
        <a:lstStyle/>
        <a:p>
          <a:r>
            <a:rPr lang="es-ES" b="1" dirty="0" smtClean="0">
              <a:latin typeface="+mj-lt"/>
            </a:rPr>
            <a:t>Dogmas</a:t>
          </a:r>
          <a:endParaRPr lang="es-CO" b="1" dirty="0">
            <a:latin typeface="+mj-lt"/>
          </a:endParaRPr>
        </a:p>
      </dgm:t>
    </dgm:pt>
    <dgm:pt modelId="{40F50335-F138-4636-9B3F-E7ACEE2084FC}" type="parTrans" cxnId="{A451105F-39B0-4516-A410-453235991D3C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DA707D19-80F4-4D7E-8E84-58B85E88568F}" type="sibTrans" cxnId="{A451105F-39B0-4516-A410-453235991D3C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C8031496-3C3A-4E8E-87B0-102BC3F7AE8B}">
      <dgm:prSet phldrT="[Text]"/>
      <dgm:spPr/>
      <dgm:t>
        <a:bodyPr/>
        <a:lstStyle/>
        <a:p>
          <a:r>
            <a:rPr lang="es-ES" b="1" dirty="0" smtClean="0">
              <a:latin typeface="+mj-lt"/>
            </a:rPr>
            <a:t>Jefes</a:t>
          </a:r>
          <a:endParaRPr lang="es-CO" b="1" dirty="0">
            <a:latin typeface="+mj-lt"/>
          </a:endParaRPr>
        </a:p>
      </dgm:t>
    </dgm:pt>
    <dgm:pt modelId="{A21E2C0C-631A-4C4F-928E-9A80F5C90FF2}" type="parTrans" cxnId="{ED483F5F-9BA1-47BC-8F97-CF6D8FEAC5E3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1FF983F7-A3BC-4672-AABB-7C32CD68ECF2}" type="sibTrans" cxnId="{ED483F5F-9BA1-47BC-8F97-CF6D8FEAC5E3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A5EE503A-96E2-4733-8B46-C8CEE71B55D9}">
      <dgm:prSet phldrT="[Text]"/>
      <dgm:spPr>
        <a:ln w="19050"/>
      </dgm:spPr>
      <dgm:t>
        <a:bodyPr/>
        <a:lstStyle/>
        <a:p>
          <a:r>
            <a:rPr lang="es-ES" b="1" dirty="0" smtClean="0">
              <a:solidFill>
                <a:srgbClr val="C00000"/>
              </a:solidFill>
              <a:latin typeface="+mj-lt"/>
            </a:rPr>
            <a:t>Carismática</a:t>
          </a:r>
          <a:endParaRPr lang="es-CO" b="1" dirty="0">
            <a:solidFill>
              <a:srgbClr val="C00000"/>
            </a:solidFill>
            <a:latin typeface="+mj-lt"/>
          </a:endParaRPr>
        </a:p>
      </dgm:t>
    </dgm:pt>
    <dgm:pt modelId="{2D7E1EBF-9559-44E6-B2CF-09BE6C1DD29D}" type="parTrans" cxnId="{AC9F5EA1-D5F6-4E55-ABE9-B07E12E4CABC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4E296DCC-3FDC-4E14-8A34-38DEF5D2D323}" type="sibTrans" cxnId="{AC9F5EA1-D5F6-4E55-ABE9-B07E12E4CABC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F3268257-10C2-467E-A4F8-E1614AA5DFA6}">
      <dgm:prSet phldrT="[Text]"/>
      <dgm:spPr/>
      <dgm:t>
        <a:bodyPr/>
        <a:lstStyle/>
        <a:p>
          <a:r>
            <a:rPr lang="es-ES" b="1" dirty="0" smtClean="0">
              <a:latin typeface="+mj-lt"/>
            </a:rPr>
            <a:t>Revelación</a:t>
          </a:r>
          <a:endParaRPr lang="es-CO" b="1" dirty="0">
            <a:latin typeface="+mj-lt"/>
          </a:endParaRPr>
        </a:p>
      </dgm:t>
    </dgm:pt>
    <dgm:pt modelId="{835E7945-DD72-4CDD-BA4A-5EB007A09958}" type="parTrans" cxnId="{6F29BED7-ADCD-445F-881F-F63E759AB0CD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02D98C91-939A-4614-9EEE-8CF574E3F3E6}" type="sibTrans" cxnId="{6F29BED7-ADCD-445F-881F-F63E759AB0CD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7BA4056A-66A1-402A-9AA9-F0FF12A62EBE}">
      <dgm:prSet phldrT="[Text]"/>
      <dgm:spPr/>
      <dgm:t>
        <a:bodyPr/>
        <a:lstStyle/>
        <a:p>
          <a:r>
            <a:rPr lang="es-ES" b="1" dirty="0" smtClean="0">
              <a:latin typeface="+mj-lt"/>
            </a:rPr>
            <a:t>Profeta</a:t>
          </a:r>
          <a:endParaRPr lang="es-CO" b="1" dirty="0">
            <a:latin typeface="+mj-lt"/>
          </a:endParaRPr>
        </a:p>
      </dgm:t>
    </dgm:pt>
    <dgm:pt modelId="{616B0C60-C937-416F-8701-C76B912B9DFF}" type="parTrans" cxnId="{30EDD511-B105-47BC-8FEA-B94768E6001C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69127DFF-F665-4A9A-9B81-6AFDEA4DC63E}" type="sibTrans" cxnId="{30EDD511-B105-47BC-8FEA-B94768E6001C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1BEA689D-E3A0-4D40-8560-DBAA54E0C1E6}" type="pres">
      <dgm:prSet presAssocID="{E46CD79E-92C7-405D-8947-387868504B7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D9DC1935-1467-414A-9A43-EB9DE9A1740D}" type="pres">
      <dgm:prSet presAssocID="{C2796567-13C4-4ECB-8411-63CE16F6D3C8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C710D1-797B-4550-8C27-6EDD3E329E11}" type="pres">
      <dgm:prSet presAssocID="{C2796567-13C4-4ECB-8411-63CE16F6D3C8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42185F5-C18B-4942-BA3C-907982FB608A}" type="pres">
      <dgm:prSet presAssocID="{C2796567-13C4-4ECB-8411-63CE16F6D3C8}" presName="accentShape_1" presStyleCnt="0"/>
      <dgm:spPr/>
    </dgm:pt>
    <dgm:pt modelId="{A66D8A7A-DBB6-41F1-ABD4-F2913DE39688}" type="pres">
      <dgm:prSet presAssocID="{C2796567-13C4-4ECB-8411-63CE16F6D3C8}" presName="imageRepeatNode" presStyleLbl="node1" presStyleIdx="0" presStyleCnt="3"/>
      <dgm:spPr/>
      <dgm:t>
        <a:bodyPr/>
        <a:lstStyle/>
        <a:p>
          <a:endParaRPr lang="es-CO"/>
        </a:p>
      </dgm:t>
    </dgm:pt>
    <dgm:pt modelId="{1D8BAF72-B28E-4B82-9BF4-6474E072329F}" type="pres">
      <dgm:prSet presAssocID="{C4F6AE82-A4CC-455F-9934-38332C666940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5053B0E-24FD-4B9F-9ACE-4BAE6704B827}" type="pres">
      <dgm:prSet presAssocID="{C4F6AE82-A4CC-455F-9934-38332C666940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7382580-5B1D-4BEE-8954-D4D7FA257F8D}" type="pres">
      <dgm:prSet presAssocID="{C4F6AE82-A4CC-455F-9934-38332C666940}" presName="accentShape_2" presStyleCnt="0"/>
      <dgm:spPr/>
    </dgm:pt>
    <dgm:pt modelId="{7589F193-B272-45EF-873E-BA52F49DDD40}" type="pres">
      <dgm:prSet presAssocID="{C4F6AE82-A4CC-455F-9934-38332C666940}" presName="imageRepeatNode" presStyleLbl="node1" presStyleIdx="1" presStyleCnt="3"/>
      <dgm:spPr/>
      <dgm:t>
        <a:bodyPr/>
        <a:lstStyle/>
        <a:p>
          <a:endParaRPr lang="es-CO"/>
        </a:p>
      </dgm:t>
    </dgm:pt>
    <dgm:pt modelId="{08A022D5-C997-4716-88F9-3E017BBCF4C9}" type="pres">
      <dgm:prSet presAssocID="{A5EE503A-96E2-4733-8B46-C8CEE71B55D9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044008D-CF50-4706-A296-3B92EC5915EF}" type="pres">
      <dgm:prSet presAssocID="{A5EE503A-96E2-4733-8B46-C8CEE71B55D9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06CC513-02AC-420C-8027-6560E4EDDA29}" type="pres">
      <dgm:prSet presAssocID="{A5EE503A-96E2-4733-8B46-C8CEE71B55D9}" presName="accentShape_3" presStyleCnt="0"/>
      <dgm:spPr/>
    </dgm:pt>
    <dgm:pt modelId="{B9586F83-0BF0-4748-AD6A-F47412D036A9}" type="pres">
      <dgm:prSet presAssocID="{A5EE503A-96E2-4733-8B46-C8CEE71B55D9}" presName="imageRepeatNode" presStyleLbl="node1" presStyleIdx="2" presStyleCnt="3"/>
      <dgm:spPr/>
      <dgm:t>
        <a:bodyPr/>
        <a:lstStyle/>
        <a:p>
          <a:endParaRPr lang="es-CO"/>
        </a:p>
      </dgm:t>
    </dgm:pt>
  </dgm:ptLst>
  <dgm:cxnLst>
    <dgm:cxn modelId="{AC9F5EA1-D5F6-4E55-ABE9-B07E12E4CABC}" srcId="{E46CD79E-92C7-405D-8947-387868504B7C}" destId="{A5EE503A-96E2-4733-8B46-C8CEE71B55D9}" srcOrd="2" destOrd="0" parTransId="{2D7E1EBF-9559-44E6-B2CF-09BE6C1DD29D}" sibTransId="{4E296DCC-3FDC-4E14-8A34-38DEF5D2D323}"/>
    <dgm:cxn modelId="{D2375430-F9AA-4830-9F50-4C6C4E511FC2}" srcId="{E46CD79E-92C7-405D-8947-387868504B7C}" destId="{C2796567-13C4-4ECB-8411-63CE16F6D3C8}" srcOrd="0" destOrd="0" parTransId="{CCEFD843-C94D-40EF-B7C7-9D0C8C6404E8}" sibTransId="{668A9577-6B68-4720-B424-752251EC47D0}"/>
    <dgm:cxn modelId="{6F29BED7-ADCD-445F-881F-F63E759AB0CD}" srcId="{A5EE503A-96E2-4733-8B46-C8CEE71B55D9}" destId="{F3268257-10C2-467E-A4F8-E1614AA5DFA6}" srcOrd="0" destOrd="0" parTransId="{835E7945-DD72-4CDD-BA4A-5EB007A09958}" sibTransId="{02D98C91-939A-4614-9EEE-8CF574E3F3E6}"/>
    <dgm:cxn modelId="{5B1B531C-7EC5-4A8F-8A93-D8B961CED6D2}" type="presOf" srcId="{E46CD79E-92C7-405D-8947-387868504B7C}" destId="{1BEA689D-E3A0-4D40-8560-DBAA54E0C1E6}" srcOrd="0" destOrd="0" presId="urn:microsoft.com/office/officeart/2009/3/layout/BlockDescendingList"/>
    <dgm:cxn modelId="{018706B9-B88D-4F5A-9548-36711FB385F9}" srcId="{C2796567-13C4-4ECB-8411-63CE16F6D3C8}" destId="{E92B28D2-62F9-4E10-891D-3972DC30D06F}" srcOrd="1" destOrd="0" parTransId="{9F725153-2577-4168-A52F-30EDC3F24AB2}" sibTransId="{7C0473DA-7B2C-44AB-9BE3-559451E1AB33}"/>
    <dgm:cxn modelId="{DC5BAB26-86BD-4F08-A2B6-E9DA098FA1DA}" type="presOf" srcId="{7BA4056A-66A1-402A-9AA9-F0FF12A62EBE}" destId="{8044008D-CF50-4706-A296-3B92EC5915EF}" srcOrd="0" destOrd="1" presId="urn:microsoft.com/office/officeart/2009/3/layout/BlockDescendingList"/>
    <dgm:cxn modelId="{A451105F-39B0-4516-A410-453235991D3C}" srcId="{C4F6AE82-A4CC-455F-9934-38332C666940}" destId="{56FBFE25-8FA6-42F2-AA70-6CEF86DED278}" srcOrd="0" destOrd="0" parTransId="{40F50335-F138-4636-9B3F-E7ACEE2084FC}" sibTransId="{DA707D19-80F4-4D7E-8E84-58B85E88568F}"/>
    <dgm:cxn modelId="{E18BCE2E-7793-438C-B87B-C386F6E31ADE}" srcId="{C2796567-13C4-4ECB-8411-63CE16F6D3C8}" destId="{A69E120D-A432-42F0-83CE-3699FFB8663E}" srcOrd="0" destOrd="0" parTransId="{E3C6B32C-84A9-4738-82A1-68067BA822F6}" sibTransId="{045E433F-33E6-4AA1-AD13-45FB8774808F}"/>
    <dgm:cxn modelId="{DC10A140-AC02-4E60-91E6-9FC58CDBAC11}" type="presOf" srcId="{56FBFE25-8FA6-42F2-AA70-6CEF86DED278}" destId="{55053B0E-24FD-4B9F-9ACE-4BAE6704B827}" srcOrd="0" destOrd="0" presId="urn:microsoft.com/office/officeart/2009/3/layout/BlockDescendingList"/>
    <dgm:cxn modelId="{33530D7E-45B5-44C7-9F59-7ECFB5C06AEE}" type="presOf" srcId="{C2796567-13C4-4ECB-8411-63CE16F6D3C8}" destId="{D9DC1935-1467-414A-9A43-EB9DE9A1740D}" srcOrd="0" destOrd="0" presId="urn:microsoft.com/office/officeart/2009/3/layout/BlockDescendingList"/>
    <dgm:cxn modelId="{D5112463-4433-4748-A55F-8F7FE08C5051}" type="presOf" srcId="{C4F6AE82-A4CC-455F-9934-38332C666940}" destId="{7589F193-B272-45EF-873E-BA52F49DDD40}" srcOrd="1" destOrd="0" presId="urn:microsoft.com/office/officeart/2009/3/layout/BlockDescendingList"/>
    <dgm:cxn modelId="{1A869F91-F29E-4876-AAF5-F41A59EFDF1D}" type="presOf" srcId="{C4F6AE82-A4CC-455F-9934-38332C666940}" destId="{1D8BAF72-B28E-4B82-9BF4-6474E072329F}" srcOrd="0" destOrd="0" presId="urn:microsoft.com/office/officeart/2009/3/layout/BlockDescendingList"/>
    <dgm:cxn modelId="{30EDD511-B105-47BC-8FEA-B94768E6001C}" srcId="{A5EE503A-96E2-4733-8B46-C8CEE71B55D9}" destId="{7BA4056A-66A1-402A-9AA9-F0FF12A62EBE}" srcOrd="1" destOrd="0" parTransId="{616B0C60-C937-416F-8701-C76B912B9DFF}" sibTransId="{69127DFF-F665-4A9A-9B81-6AFDEA4DC63E}"/>
    <dgm:cxn modelId="{8F223B4E-9127-48AC-8CAD-015BDA9951C8}" type="presOf" srcId="{E92B28D2-62F9-4E10-891D-3972DC30D06F}" destId="{95C710D1-797B-4550-8C27-6EDD3E329E11}" srcOrd="0" destOrd="1" presId="urn:microsoft.com/office/officeart/2009/3/layout/BlockDescendingList"/>
    <dgm:cxn modelId="{D2D6C580-1B70-4F72-99BD-F59BAE9B5C76}" type="presOf" srcId="{F3268257-10C2-467E-A4F8-E1614AA5DFA6}" destId="{8044008D-CF50-4706-A296-3B92EC5915EF}" srcOrd="0" destOrd="0" presId="urn:microsoft.com/office/officeart/2009/3/layout/BlockDescendingList"/>
    <dgm:cxn modelId="{73F649C5-D03D-4661-AC3C-428705BDB7FB}" srcId="{E46CD79E-92C7-405D-8947-387868504B7C}" destId="{C4F6AE82-A4CC-455F-9934-38332C666940}" srcOrd="1" destOrd="0" parTransId="{3C00DD69-D751-40F6-B4C6-48403E96E573}" sibTransId="{C4247B97-7070-471E-AA46-E890C5826977}"/>
    <dgm:cxn modelId="{4B2CF3FC-129A-4874-B82C-3E782C837F14}" type="presOf" srcId="{C8031496-3C3A-4E8E-87B0-102BC3F7AE8B}" destId="{55053B0E-24FD-4B9F-9ACE-4BAE6704B827}" srcOrd="0" destOrd="1" presId="urn:microsoft.com/office/officeart/2009/3/layout/BlockDescendingList"/>
    <dgm:cxn modelId="{C3A9C79D-68ED-45DC-A8DB-E75F4192BFCC}" type="presOf" srcId="{A5EE503A-96E2-4733-8B46-C8CEE71B55D9}" destId="{08A022D5-C997-4716-88F9-3E017BBCF4C9}" srcOrd="0" destOrd="0" presId="urn:microsoft.com/office/officeart/2009/3/layout/BlockDescendingList"/>
    <dgm:cxn modelId="{22E7717E-A738-471D-AD7B-EB1449C52BE2}" type="presOf" srcId="{A5EE503A-96E2-4733-8B46-C8CEE71B55D9}" destId="{B9586F83-0BF0-4748-AD6A-F47412D036A9}" srcOrd="1" destOrd="0" presId="urn:microsoft.com/office/officeart/2009/3/layout/BlockDescendingList"/>
    <dgm:cxn modelId="{ED483F5F-9BA1-47BC-8F97-CF6D8FEAC5E3}" srcId="{C4F6AE82-A4CC-455F-9934-38332C666940}" destId="{C8031496-3C3A-4E8E-87B0-102BC3F7AE8B}" srcOrd="1" destOrd="0" parTransId="{A21E2C0C-631A-4C4F-928E-9A80F5C90FF2}" sibTransId="{1FF983F7-A3BC-4672-AABB-7C32CD68ECF2}"/>
    <dgm:cxn modelId="{A19CFC84-5CFC-43C6-BC66-9C292FDCE703}" type="presOf" srcId="{C2796567-13C4-4ECB-8411-63CE16F6D3C8}" destId="{A66D8A7A-DBB6-41F1-ABD4-F2913DE39688}" srcOrd="1" destOrd="0" presId="urn:microsoft.com/office/officeart/2009/3/layout/BlockDescendingList"/>
    <dgm:cxn modelId="{4C02B73E-8496-46E4-B649-538BFA6417F1}" type="presOf" srcId="{A69E120D-A432-42F0-83CE-3699FFB8663E}" destId="{95C710D1-797B-4550-8C27-6EDD3E329E11}" srcOrd="0" destOrd="0" presId="urn:microsoft.com/office/officeart/2009/3/layout/BlockDescendingList"/>
    <dgm:cxn modelId="{D3218107-6AF1-47C4-A2DF-A3E97AB7F509}" type="presParOf" srcId="{1BEA689D-E3A0-4D40-8560-DBAA54E0C1E6}" destId="{D9DC1935-1467-414A-9A43-EB9DE9A1740D}" srcOrd="0" destOrd="0" presId="urn:microsoft.com/office/officeart/2009/3/layout/BlockDescendingList"/>
    <dgm:cxn modelId="{AFC32EA0-5636-4DA5-92E6-C47BD2BC3B9A}" type="presParOf" srcId="{1BEA689D-E3A0-4D40-8560-DBAA54E0C1E6}" destId="{95C710D1-797B-4550-8C27-6EDD3E329E11}" srcOrd="1" destOrd="0" presId="urn:microsoft.com/office/officeart/2009/3/layout/BlockDescendingList"/>
    <dgm:cxn modelId="{0653A5BE-ED37-411F-980F-B2DE68862911}" type="presParOf" srcId="{1BEA689D-E3A0-4D40-8560-DBAA54E0C1E6}" destId="{642185F5-C18B-4942-BA3C-907982FB608A}" srcOrd="2" destOrd="0" presId="urn:microsoft.com/office/officeart/2009/3/layout/BlockDescendingList"/>
    <dgm:cxn modelId="{08E73EA3-22A9-4F35-A16A-D460F0EE8386}" type="presParOf" srcId="{642185F5-C18B-4942-BA3C-907982FB608A}" destId="{A66D8A7A-DBB6-41F1-ABD4-F2913DE39688}" srcOrd="0" destOrd="0" presId="urn:microsoft.com/office/officeart/2009/3/layout/BlockDescendingList"/>
    <dgm:cxn modelId="{18E95D76-8A33-4774-9EAE-A9FBB7535C08}" type="presParOf" srcId="{1BEA689D-E3A0-4D40-8560-DBAA54E0C1E6}" destId="{1D8BAF72-B28E-4B82-9BF4-6474E072329F}" srcOrd="3" destOrd="0" presId="urn:microsoft.com/office/officeart/2009/3/layout/BlockDescendingList"/>
    <dgm:cxn modelId="{FC609D98-83E9-4B1F-A520-9F3986F958ED}" type="presParOf" srcId="{1BEA689D-E3A0-4D40-8560-DBAA54E0C1E6}" destId="{55053B0E-24FD-4B9F-9ACE-4BAE6704B827}" srcOrd="4" destOrd="0" presId="urn:microsoft.com/office/officeart/2009/3/layout/BlockDescendingList"/>
    <dgm:cxn modelId="{55F5F685-B4A0-4646-8125-EE6510648F16}" type="presParOf" srcId="{1BEA689D-E3A0-4D40-8560-DBAA54E0C1E6}" destId="{E7382580-5B1D-4BEE-8954-D4D7FA257F8D}" srcOrd="5" destOrd="0" presId="urn:microsoft.com/office/officeart/2009/3/layout/BlockDescendingList"/>
    <dgm:cxn modelId="{574FF4C4-20DD-4A78-ADA9-A252A1AC2277}" type="presParOf" srcId="{E7382580-5B1D-4BEE-8954-D4D7FA257F8D}" destId="{7589F193-B272-45EF-873E-BA52F49DDD40}" srcOrd="0" destOrd="0" presId="urn:microsoft.com/office/officeart/2009/3/layout/BlockDescendingList"/>
    <dgm:cxn modelId="{673C93FF-5CB5-4394-954D-A7BE76F08FAB}" type="presParOf" srcId="{1BEA689D-E3A0-4D40-8560-DBAA54E0C1E6}" destId="{08A022D5-C997-4716-88F9-3E017BBCF4C9}" srcOrd="6" destOrd="0" presId="urn:microsoft.com/office/officeart/2009/3/layout/BlockDescendingList"/>
    <dgm:cxn modelId="{86A1F22B-D3B6-41EA-A357-F20C2D9EE555}" type="presParOf" srcId="{1BEA689D-E3A0-4D40-8560-DBAA54E0C1E6}" destId="{8044008D-CF50-4706-A296-3B92EC5915EF}" srcOrd="7" destOrd="0" presId="urn:microsoft.com/office/officeart/2009/3/layout/BlockDescendingList"/>
    <dgm:cxn modelId="{851B0144-B6B3-4E1A-9BF3-E18193A81610}" type="presParOf" srcId="{1BEA689D-E3A0-4D40-8560-DBAA54E0C1E6}" destId="{C06CC513-02AC-420C-8027-6560E4EDDA29}" srcOrd="8" destOrd="0" presId="urn:microsoft.com/office/officeart/2009/3/layout/BlockDescendingList"/>
    <dgm:cxn modelId="{F199EDB4-7569-42B7-AA88-D096E1FEADCB}" type="presParOf" srcId="{C06CC513-02AC-420C-8027-6560E4EDDA29}" destId="{B9586F83-0BF0-4748-AD6A-F47412D036A9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98FAE-5FA0-414E-B3E2-9C3C608945EC}" type="doc">
      <dgm:prSet loTypeId="urn:microsoft.com/office/officeart/2005/8/layout/hierarchy3" loCatId="list" qsTypeId="urn:microsoft.com/office/officeart/2005/8/quickstyle/3d7" qsCatId="3D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93DAE14B-509F-468D-A95C-FCFC9BCE057C}">
      <dgm:prSet phldrT="[Text]"/>
      <dgm:spPr/>
      <dgm:t>
        <a:bodyPr/>
        <a:lstStyle/>
        <a:p>
          <a:pPr algn="l"/>
          <a:r>
            <a:rPr lang="es-ES" b="1" dirty="0" smtClean="0">
              <a:latin typeface="+mj-lt"/>
            </a:rPr>
            <a:t>Estado</a:t>
          </a:r>
          <a:endParaRPr lang="es-CO" b="1" dirty="0">
            <a:latin typeface="+mj-lt"/>
          </a:endParaRPr>
        </a:p>
      </dgm:t>
    </dgm:pt>
    <dgm:pt modelId="{EDCEF79C-75A0-4B9E-815E-CB3004100C15}" type="parTrans" cxnId="{7B050EE4-25A9-455F-8F96-D227AAC1D4FC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D838ABE5-7491-4F47-BB2C-6D2479D47BD1}" type="sibTrans" cxnId="{7B050EE4-25A9-455F-8F96-D227AAC1D4FC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E97E1461-033D-4320-94C0-769B70DD982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s-ES" b="1" dirty="0" smtClean="0">
              <a:latin typeface="+mj-lt"/>
            </a:rPr>
            <a:t>Monopolio de la coacción física</a:t>
          </a:r>
          <a:endParaRPr lang="es-CO" b="1" dirty="0">
            <a:latin typeface="+mj-lt"/>
          </a:endParaRPr>
        </a:p>
      </dgm:t>
    </dgm:pt>
    <dgm:pt modelId="{5B2773C0-7180-4101-85BF-0BC9B9E88519}" type="parTrans" cxnId="{5BD06A72-F751-4F04-ACE6-00DE665C89E0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154DDCCD-0F1A-4553-AE21-FEFCF21C53AE}" type="sibTrans" cxnId="{5BD06A72-F751-4F04-ACE6-00DE665C89E0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A06B9FC3-7941-449A-8B55-3CBA61B4C658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s-ES" b="1" dirty="0" smtClean="0">
              <a:latin typeface="+mj-lt"/>
            </a:rPr>
            <a:t>Monopolio fiscal</a:t>
          </a:r>
          <a:endParaRPr lang="es-CO" b="1" dirty="0">
            <a:latin typeface="+mj-lt"/>
          </a:endParaRPr>
        </a:p>
      </dgm:t>
    </dgm:pt>
    <dgm:pt modelId="{CA380925-9692-4D9A-88E3-E2052A030100}" type="parTrans" cxnId="{3D1BF5AF-5AEB-4A09-9BB3-657D59CF343C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9B44F5B0-3ED3-4ADE-A084-CED7923900EB}" type="sibTrans" cxnId="{3D1BF5AF-5AEB-4A09-9BB3-657D59CF343C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ECF8E82F-C066-463C-A226-939C28E015CA}">
      <dgm:prSet phldrT="[Text]"/>
      <dgm:spPr/>
      <dgm:t>
        <a:bodyPr/>
        <a:lstStyle/>
        <a:p>
          <a:pPr algn="l"/>
          <a:r>
            <a:rPr lang="es-ES" b="1" dirty="0" smtClean="0">
              <a:latin typeface="+mj-lt"/>
            </a:rPr>
            <a:t>Población</a:t>
          </a:r>
          <a:endParaRPr lang="es-CO" b="1" dirty="0">
            <a:latin typeface="+mj-lt"/>
          </a:endParaRPr>
        </a:p>
      </dgm:t>
    </dgm:pt>
    <dgm:pt modelId="{5AB605B6-D0C2-44F8-AB54-C591B39ABBB1}" type="parTrans" cxnId="{7FDB9665-F2D3-4593-ABBA-B1E13CF9E05F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D7C50062-7B47-4FED-BFAE-8266C1CFF98C}" type="sibTrans" cxnId="{7FDB9665-F2D3-4593-ABBA-B1E13CF9E05F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F34AFEFB-BCA9-4E3D-9ABD-FB2B242AD28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s-ES" b="1" dirty="0" smtClean="0">
              <a:latin typeface="+mj-lt"/>
            </a:rPr>
            <a:t>Autocoacción</a:t>
          </a:r>
        </a:p>
      </dgm:t>
    </dgm:pt>
    <dgm:pt modelId="{4091A996-1976-4497-9AF2-6401C9AB685C}" type="parTrans" cxnId="{A72C5ACF-CF58-4C78-8A98-36FE45CE4F9A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30824AE5-87E6-4F3B-A60E-22ADD4EB8EFC}" type="sibTrans" cxnId="{A72C5ACF-CF58-4C78-8A98-36FE45CE4F9A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C579089B-5128-4258-93F0-E17634FB9EBA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es-ES" b="1" dirty="0" smtClean="0">
              <a:latin typeface="+mj-lt"/>
            </a:rPr>
            <a:t>Formalización</a:t>
          </a:r>
          <a:endParaRPr lang="es-CO" b="1" dirty="0">
            <a:latin typeface="+mj-lt"/>
          </a:endParaRPr>
        </a:p>
      </dgm:t>
    </dgm:pt>
    <dgm:pt modelId="{32D02BCB-784A-4B21-BA50-0CB05A634E5B}" type="parTrans" cxnId="{AF3FB9B8-739B-4431-8509-2E4F7AFCD0AE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69C6ABE2-E296-441D-96A1-7F51E21ADB66}" type="sibTrans" cxnId="{AF3FB9B8-739B-4431-8509-2E4F7AFCD0AE}">
      <dgm:prSet/>
      <dgm:spPr/>
      <dgm:t>
        <a:bodyPr/>
        <a:lstStyle/>
        <a:p>
          <a:endParaRPr lang="es-CO" b="1">
            <a:latin typeface="+mj-lt"/>
          </a:endParaRPr>
        </a:p>
      </dgm:t>
    </dgm:pt>
    <dgm:pt modelId="{9CC91AA5-FA91-4E2A-8C8F-63DAEC9F554E}" type="pres">
      <dgm:prSet presAssocID="{69998FAE-5FA0-414E-B3E2-9C3C608945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1FF3E714-D923-4888-9410-C591580B003E}" type="pres">
      <dgm:prSet presAssocID="{93DAE14B-509F-468D-A95C-FCFC9BCE057C}" presName="root" presStyleCnt="0"/>
      <dgm:spPr/>
      <dgm:t>
        <a:bodyPr/>
        <a:lstStyle/>
        <a:p>
          <a:endParaRPr lang="es-CO"/>
        </a:p>
      </dgm:t>
    </dgm:pt>
    <dgm:pt modelId="{A2A981E7-6C7E-4A6F-B14C-F75F03545B5D}" type="pres">
      <dgm:prSet presAssocID="{93DAE14B-509F-468D-A95C-FCFC9BCE057C}" presName="rootComposite" presStyleCnt="0"/>
      <dgm:spPr/>
      <dgm:t>
        <a:bodyPr/>
        <a:lstStyle/>
        <a:p>
          <a:endParaRPr lang="es-CO"/>
        </a:p>
      </dgm:t>
    </dgm:pt>
    <dgm:pt modelId="{07047EC7-1C65-45C1-9BAA-AC7250C0584D}" type="pres">
      <dgm:prSet presAssocID="{93DAE14B-509F-468D-A95C-FCFC9BCE057C}" presName="rootText" presStyleLbl="node1" presStyleIdx="0" presStyleCnt="2"/>
      <dgm:spPr/>
      <dgm:t>
        <a:bodyPr/>
        <a:lstStyle/>
        <a:p>
          <a:endParaRPr lang="es-CO"/>
        </a:p>
      </dgm:t>
    </dgm:pt>
    <dgm:pt modelId="{D99C7B16-AC77-457E-95C6-6A73959BD135}" type="pres">
      <dgm:prSet presAssocID="{93DAE14B-509F-468D-A95C-FCFC9BCE057C}" presName="rootConnector" presStyleLbl="node1" presStyleIdx="0" presStyleCnt="2"/>
      <dgm:spPr/>
      <dgm:t>
        <a:bodyPr/>
        <a:lstStyle/>
        <a:p>
          <a:endParaRPr lang="es-CO"/>
        </a:p>
      </dgm:t>
    </dgm:pt>
    <dgm:pt modelId="{B1D987E6-B167-43CD-B3BE-6C84CC1E8961}" type="pres">
      <dgm:prSet presAssocID="{93DAE14B-509F-468D-A95C-FCFC9BCE057C}" presName="childShape" presStyleCnt="0"/>
      <dgm:spPr/>
      <dgm:t>
        <a:bodyPr/>
        <a:lstStyle/>
        <a:p>
          <a:endParaRPr lang="es-CO"/>
        </a:p>
      </dgm:t>
    </dgm:pt>
    <dgm:pt modelId="{DD22E6AE-95EA-4BF3-BAA9-EA0B24F21B67}" type="pres">
      <dgm:prSet presAssocID="{5B2773C0-7180-4101-85BF-0BC9B9E88519}" presName="Name13" presStyleLbl="parChTrans1D2" presStyleIdx="0" presStyleCnt="4"/>
      <dgm:spPr/>
      <dgm:t>
        <a:bodyPr/>
        <a:lstStyle/>
        <a:p>
          <a:endParaRPr lang="es-CO"/>
        </a:p>
      </dgm:t>
    </dgm:pt>
    <dgm:pt modelId="{C4F55593-0697-4C0F-AB74-E510C776E180}" type="pres">
      <dgm:prSet presAssocID="{E97E1461-033D-4320-94C0-769B70DD982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4402E5-3402-41F5-B9B8-3B5B21EEE28B}" type="pres">
      <dgm:prSet presAssocID="{CA380925-9692-4D9A-88E3-E2052A030100}" presName="Name13" presStyleLbl="parChTrans1D2" presStyleIdx="1" presStyleCnt="4"/>
      <dgm:spPr/>
      <dgm:t>
        <a:bodyPr/>
        <a:lstStyle/>
        <a:p>
          <a:endParaRPr lang="es-CO"/>
        </a:p>
      </dgm:t>
    </dgm:pt>
    <dgm:pt modelId="{91D19DF6-B329-469C-ADD7-4B20688D7A65}" type="pres">
      <dgm:prSet presAssocID="{A06B9FC3-7941-449A-8B55-3CBA61B4C65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3FF45C5-D91B-47BA-B51A-874DB4CFF4F9}" type="pres">
      <dgm:prSet presAssocID="{ECF8E82F-C066-463C-A226-939C28E015CA}" presName="root" presStyleCnt="0"/>
      <dgm:spPr/>
      <dgm:t>
        <a:bodyPr/>
        <a:lstStyle/>
        <a:p>
          <a:endParaRPr lang="es-CO"/>
        </a:p>
      </dgm:t>
    </dgm:pt>
    <dgm:pt modelId="{DAE40B52-46DF-4245-9688-59601816AEE6}" type="pres">
      <dgm:prSet presAssocID="{ECF8E82F-C066-463C-A226-939C28E015CA}" presName="rootComposite" presStyleCnt="0"/>
      <dgm:spPr/>
      <dgm:t>
        <a:bodyPr/>
        <a:lstStyle/>
        <a:p>
          <a:endParaRPr lang="es-CO"/>
        </a:p>
      </dgm:t>
    </dgm:pt>
    <dgm:pt modelId="{C7225F4C-6B89-4F08-99A9-5BC3A07ACAF3}" type="pres">
      <dgm:prSet presAssocID="{ECF8E82F-C066-463C-A226-939C28E015CA}" presName="rootText" presStyleLbl="node1" presStyleIdx="1" presStyleCnt="2"/>
      <dgm:spPr/>
      <dgm:t>
        <a:bodyPr/>
        <a:lstStyle/>
        <a:p>
          <a:endParaRPr lang="es-CO"/>
        </a:p>
      </dgm:t>
    </dgm:pt>
    <dgm:pt modelId="{B875B323-44EE-4CB8-A13D-F184C92A36E2}" type="pres">
      <dgm:prSet presAssocID="{ECF8E82F-C066-463C-A226-939C28E015CA}" presName="rootConnector" presStyleLbl="node1" presStyleIdx="1" presStyleCnt="2"/>
      <dgm:spPr/>
      <dgm:t>
        <a:bodyPr/>
        <a:lstStyle/>
        <a:p>
          <a:endParaRPr lang="es-CO"/>
        </a:p>
      </dgm:t>
    </dgm:pt>
    <dgm:pt modelId="{CF4F077B-0B2D-4E60-9FAB-D77AF048D3AC}" type="pres">
      <dgm:prSet presAssocID="{ECF8E82F-C066-463C-A226-939C28E015CA}" presName="childShape" presStyleCnt="0"/>
      <dgm:spPr/>
      <dgm:t>
        <a:bodyPr/>
        <a:lstStyle/>
        <a:p>
          <a:endParaRPr lang="es-CO"/>
        </a:p>
      </dgm:t>
    </dgm:pt>
    <dgm:pt modelId="{6F17C83C-61F7-4A04-A7AA-B62106601031}" type="pres">
      <dgm:prSet presAssocID="{4091A996-1976-4497-9AF2-6401C9AB685C}" presName="Name13" presStyleLbl="parChTrans1D2" presStyleIdx="2" presStyleCnt="4"/>
      <dgm:spPr/>
      <dgm:t>
        <a:bodyPr/>
        <a:lstStyle/>
        <a:p>
          <a:endParaRPr lang="es-CO"/>
        </a:p>
      </dgm:t>
    </dgm:pt>
    <dgm:pt modelId="{3FC67D61-EC82-450A-B454-7955BD0636BD}" type="pres">
      <dgm:prSet presAssocID="{F34AFEFB-BCA9-4E3D-9ABD-FB2B242AD28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EFD2DFC-EF3C-4D9B-ACCF-8F0264F2D760}" type="pres">
      <dgm:prSet presAssocID="{32D02BCB-784A-4B21-BA50-0CB05A634E5B}" presName="Name13" presStyleLbl="parChTrans1D2" presStyleIdx="3" presStyleCnt="4"/>
      <dgm:spPr/>
      <dgm:t>
        <a:bodyPr/>
        <a:lstStyle/>
        <a:p>
          <a:endParaRPr lang="es-CO"/>
        </a:p>
      </dgm:t>
    </dgm:pt>
    <dgm:pt modelId="{651B24DA-B1F8-444B-89BA-84DBF0A41865}" type="pres">
      <dgm:prSet presAssocID="{C579089B-5128-4258-93F0-E17634FB9EB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9643D8B-112F-4156-99D0-C52FE264891A}" type="presOf" srcId="{CA380925-9692-4D9A-88E3-E2052A030100}" destId="{E94402E5-3402-41F5-B9B8-3B5B21EEE28B}" srcOrd="0" destOrd="0" presId="urn:microsoft.com/office/officeart/2005/8/layout/hierarchy3"/>
    <dgm:cxn modelId="{FBC2A149-1D67-4A7D-A83A-737FBA39810F}" type="presOf" srcId="{ECF8E82F-C066-463C-A226-939C28E015CA}" destId="{B875B323-44EE-4CB8-A13D-F184C92A36E2}" srcOrd="1" destOrd="0" presId="urn:microsoft.com/office/officeart/2005/8/layout/hierarchy3"/>
    <dgm:cxn modelId="{F258ACBA-2AD9-4D73-967C-2C97DDA24B85}" type="presOf" srcId="{93DAE14B-509F-468D-A95C-FCFC9BCE057C}" destId="{07047EC7-1C65-45C1-9BAA-AC7250C0584D}" srcOrd="0" destOrd="0" presId="urn:microsoft.com/office/officeart/2005/8/layout/hierarchy3"/>
    <dgm:cxn modelId="{B553DF5F-8A65-4773-B6E9-1645E868B39B}" type="presOf" srcId="{32D02BCB-784A-4B21-BA50-0CB05A634E5B}" destId="{2EFD2DFC-EF3C-4D9B-ACCF-8F0264F2D760}" srcOrd="0" destOrd="0" presId="urn:microsoft.com/office/officeart/2005/8/layout/hierarchy3"/>
    <dgm:cxn modelId="{53650686-67BF-4718-A6E2-AF79D77F9C50}" type="presOf" srcId="{C579089B-5128-4258-93F0-E17634FB9EBA}" destId="{651B24DA-B1F8-444B-89BA-84DBF0A41865}" srcOrd="0" destOrd="0" presId="urn:microsoft.com/office/officeart/2005/8/layout/hierarchy3"/>
    <dgm:cxn modelId="{AF3FB9B8-739B-4431-8509-2E4F7AFCD0AE}" srcId="{ECF8E82F-C066-463C-A226-939C28E015CA}" destId="{C579089B-5128-4258-93F0-E17634FB9EBA}" srcOrd="1" destOrd="0" parTransId="{32D02BCB-784A-4B21-BA50-0CB05A634E5B}" sibTransId="{69C6ABE2-E296-441D-96A1-7F51E21ADB66}"/>
    <dgm:cxn modelId="{7FDB9665-F2D3-4593-ABBA-B1E13CF9E05F}" srcId="{69998FAE-5FA0-414E-B3E2-9C3C608945EC}" destId="{ECF8E82F-C066-463C-A226-939C28E015CA}" srcOrd="1" destOrd="0" parTransId="{5AB605B6-D0C2-44F8-AB54-C591B39ABBB1}" sibTransId="{D7C50062-7B47-4FED-BFAE-8266C1CFF98C}"/>
    <dgm:cxn modelId="{5BD06A72-F751-4F04-ACE6-00DE665C89E0}" srcId="{93DAE14B-509F-468D-A95C-FCFC9BCE057C}" destId="{E97E1461-033D-4320-94C0-769B70DD9823}" srcOrd="0" destOrd="0" parTransId="{5B2773C0-7180-4101-85BF-0BC9B9E88519}" sibTransId="{154DDCCD-0F1A-4553-AE21-FEFCF21C53AE}"/>
    <dgm:cxn modelId="{F2ABB791-406A-4A4B-B67D-99F2BF9EB600}" type="presOf" srcId="{ECF8E82F-C066-463C-A226-939C28E015CA}" destId="{C7225F4C-6B89-4F08-99A9-5BC3A07ACAF3}" srcOrd="0" destOrd="0" presId="urn:microsoft.com/office/officeart/2005/8/layout/hierarchy3"/>
    <dgm:cxn modelId="{6F199187-A62B-4157-96D7-22135542947B}" type="presOf" srcId="{69998FAE-5FA0-414E-B3E2-9C3C608945EC}" destId="{9CC91AA5-FA91-4E2A-8C8F-63DAEC9F554E}" srcOrd="0" destOrd="0" presId="urn:microsoft.com/office/officeart/2005/8/layout/hierarchy3"/>
    <dgm:cxn modelId="{892A4294-6AF4-4FDF-A6E4-79F8F15F3F5E}" type="presOf" srcId="{A06B9FC3-7941-449A-8B55-3CBA61B4C658}" destId="{91D19DF6-B329-469C-ADD7-4B20688D7A65}" srcOrd="0" destOrd="0" presId="urn:microsoft.com/office/officeart/2005/8/layout/hierarchy3"/>
    <dgm:cxn modelId="{301A63FB-2BE4-4024-A98A-F8C1B2C2EA15}" type="presOf" srcId="{E97E1461-033D-4320-94C0-769B70DD9823}" destId="{C4F55593-0697-4C0F-AB74-E510C776E180}" srcOrd="0" destOrd="0" presId="urn:microsoft.com/office/officeart/2005/8/layout/hierarchy3"/>
    <dgm:cxn modelId="{60BB1353-F686-48D2-A900-F9704AB08F00}" type="presOf" srcId="{F34AFEFB-BCA9-4E3D-9ABD-FB2B242AD283}" destId="{3FC67D61-EC82-450A-B454-7955BD0636BD}" srcOrd="0" destOrd="0" presId="urn:microsoft.com/office/officeart/2005/8/layout/hierarchy3"/>
    <dgm:cxn modelId="{7B050EE4-25A9-455F-8F96-D227AAC1D4FC}" srcId="{69998FAE-5FA0-414E-B3E2-9C3C608945EC}" destId="{93DAE14B-509F-468D-A95C-FCFC9BCE057C}" srcOrd="0" destOrd="0" parTransId="{EDCEF79C-75A0-4B9E-815E-CB3004100C15}" sibTransId="{D838ABE5-7491-4F47-BB2C-6D2479D47BD1}"/>
    <dgm:cxn modelId="{C337C652-690A-4CC6-972A-DB28D56AFCDB}" type="presOf" srcId="{4091A996-1976-4497-9AF2-6401C9AB685C}" destId="{6F17C83C-61F7-4A04-A7AA-B62106601031}" srcOrd="0" destOrd="0" presId="urn:microsoft.com/office/officeart/2005/8/layout/hierarchy3"/>
    <dgm:cxn modelId="{A72C5ACF-CF58-4C78-8A98-36FE45CE4F9A}" srcId="{ECF8E82F-C066-463C-A226-939C28E015CA}" destId="{F34AFEFB-BCA9-4E3D-9ABD-FB2B242AD283}" srcOrd="0" destOrd="0" parTransId="{4091A996-1976-4497-9AF2-6401C9AB685C}" sibTransId="{30824AE5-87E6-4F3B-A60E-22ADD4EB8EFC}"/>
    <dgm:cxn modelId="{47D34664-D053-45F7-9586-8AE73ECC0919}" type="presOf" srcId="{93DAE14B-509F-468D-A95C-FCFC9BCE057C}" destId="{D99C7B16-AC77-457E-95C6-6A73959BD135}" srcOrd="1" destOrd="0" presId="urn:microsoft.com/office/officeart/2005/8/layout/hierarchy3"/>
    <dgm:cxn modelId="{EC3DCCEB-D125-464D-8C3E-EC938790068B}" type="presOf" srcId="{5B2773C0-7180-4101-85BF-0BC9B9E88519}" destId="{DD22E6AE-95EA-4BF3-BAA9-EA0B24F21B67}" srcOrd="0" destOrd="0" presId="urn:microsoft.com/office/officeart/2005/8/layout/hierarchy3"/>
    <dgm:cxn modelId="{3D1BF5AF-5AEB-4A09-9BB3-657D59CF343C}" srcId="{93DAE14B-509F-468D-A95C-FCFC9BCE057C}" destId="{A06B9FC3-7941-449A-8B55-3CBA61B4C658}" srcOrd="1" destOrd="0" parTransId="{CA380925-9692-4D9A-88E3-E2052A030100}" sibTransId="{9B44F5B0-3ED3-4ADE-A084-CED7923900EB}"/>
    <dgm:cxn modelId="{D13CDE8B-9478-44E8-947D-09BA6E60848F}" type="presParOf" srcId="{9CC91AA5-FA91-4E2A-8C8F-63DAEC9F554E}" destId="{1FF3E714-D923-4888-9410-C591580B003E}" srcOrd="0" destOrd="0" presId="urn:microsoft.com/office/officeart/2005/8/layout/hierarchy3"/>
    <dgm:cxn modelId="{599BC29C-A560-4536-B389-7438EC1FA14E}" type="presParOf" srcId="{1FF3E714-D923-4888-9410-C591580B003E}" destId="{A2A981E7-6C7E-4A6F-B14C-F75F03545B5D}" srcOrd="0" destOrd="0" presId="urn:microsoft.com/office/officeart/2005/8/layout/hierarchy3"/>
    <dgm:cxn modelId="{AF47F024-768E-4291-9C08-FE590D4934BB}" type="presParOf" srcId="{A2A981E7-6C7E-4A6F-B14C-F75F03545B5D}" destId="{07047EC7-1C65-45C1-9BAA-AC7250C0584D}" srcOrd="0" destOrd="0" presId="urn:microsoft.com/office/officeart/2005/8/layout/hierarchy3"/>
    <dgm:cxn modelId="{604B316E-95AD-40B1-9733-1126802E3940}" type="presParOf" srcId="{A2A981E7-6C7E-4A6F-B14C-F75F03545B5D}" destId="{D99C7B16-AC77-457E-95C6-6A73959BD135}" srcOrd="1" destOrd="0" presId="urn:microsoft.com/office/officeart/2005/8/layout/hierarchy3"/>
    <dgm:cxn modelId="{9C1E0FC3-A819-40E5-A6D9-D7D20E2584B5}" type="presParOf" srcId="{1FF3E714-D923-4888-9410-C591580B003E}" destId="{B1D987E6-B167-43CD-B3BE-6C84CC1E8961}" srcOrd="1" destOrd="0" presId="urn:microsoft.com/office/officeart/2005/8/layout/hierarchy3"/>
    <dgm:cxn modelId="{721121D5-8322-49FD-A76E-EEF83A856F6F}" type="presParOf" srcId="{B1D987E6-B167-43CD-B3BE-6C84CC1E8961}" destId="{DD22E6AE-95EA-4BF3-BAA9-EA0B24F21B67}" srcOrd="0" destOrd="0" presId="urn:microsoft.com/office/officeart/2005/8/layout/hierarchy3"/>
    <dgm:cxn modelId="{8D1C78A5-4BBC-4AFE-99C5-30D67015D601}" type="presParOf" srcId="{B1D987E6-B167-43CD-B3BE-6C84CC1E8961}" destId="{C4F55593-0697-4C0F-AB74-E510C776E180}" srcOrd="1" destOrd="0" presId="urn:microsoft.com/office/officeart/2005/8/layout/hierarchy3"/>
    <dgm:cxn modelId="{5F19721E-EC54-49DA-BCAA-4FE13D91E724}" type="presParOf" srcId="{B1D987E6-B167-43CD-B3BE-6C84CC1E8961}" destId="{E94402E5-3402-41F5-B9B8-3B5B21EEE28B}" srcOrd="2" destOrd="0" presId="urn:microsoft.com/office/officeart/2005/8/layout/hierarchy3"/>
    <dgm:cxn modelId="{3EF03B38-92AB-4DF2-BE87-633C14C30FB7}" type="presParOf" srcId="{B1D987E6-B167-43CD-B3BE-6C84CC1E8961}" destId="{91D19DF6-B329-469C-ADD7-4B20688D7A65}" srcOrd="3" destOrd="0" presId="urn:microsoft.com/office/officeart/2005/8/layout/hierarchy3"/>
    <dgm:cxn modelId="{C286426B-F74A-4190-B30A-8F1DCF8186C2}" type="presParOf" srcId="{9CC91AA5-FA91-4E2A-8C8F-63DAEC9F554E}" destId="{63FF45C5-D91B-47BA-B51A-874DB4CFF4F9}" srcOrd="1" destOrd="0" presId="urn:microsoft.com/office/officeart/2005/8/layout/hierarchy3"/>
    <dgm:cxn modelId="{F45DFF3C-3A05-4F87-A2A9-9F0B02A89B70}" type="presParOf" srcId="{63FF45C5-D91B-47BA-B51A-874DB4CFF4F9}" destId="{DAE40B52-46DF-4245-9688-59601816AEE6}" srcOrd="0" destOrd="0" presId="urn:microsoft.com/office/officeart/2005/8/layout/hierarchy3"/>
    <dgm:cxn modelId="{892FDD17-6BAC-4143-BFB6-A2A1DE36EF42}" type="presParOf" srcId="{DAE40B52-46DF-4245-9688-59601816AEE6}" destId="{C7225F4C-6B89-4F08-99A9-5BC3A07ACAF3}" srcOrd="0" destOrd="0" presId="urn:microsoft.com/office/officeart/2005/8/layout/hierarchy3"/>
    <dgm:cxn modelId="{A4F06B7C-F373-4C66-8480-4A71E4CFFC9A}" type="presParOf" srcId="{DAE40B52-46DF-4245-9688-59601816AEE6}" destId="{B875B323-44EE-4CB8-A13D-F184C92A36E2}" srcOrd="1" destOrd="0" presId="urn:microsoft.com/office/officeart/2005/8/layout/hierarchy3"/>
    <dgm:cxn modelId="{22042B24-FA58-44FA-B74A-59E1C478A71C}" type="presParOf" srcId="{63FF45C5-D91B-47BA-B51A-874DB4CFF4F9}" destId="{CF4F077B-0B2D-4E60-9FAB-D77AF048D3AC}" srcOrd="1" destOrd="0" presId="urn:microsoft.com/office/officeart/2005/8/layout/hierarchy3"/>
    <dgm:cxn modelId="{57E3B9FD-399C-4C04-AF70-0834B46C6E28}" type="presParOf" srcId="{CF4F077B-0B2D-4E60-9FAB-D77AF048D3AC}" destId="{6F17C83C-61F7-4A04-A7AA-B62106601031}" srcOrd="0" destOrd="0" presId="urn:microsoft.com/office/officeart/2005/8/layout/hierarchy3"/>
    <dgm:cxn modelId="{B70B9515-99F0-4857-B421-6D69FCB4AE8B}" type="presParOf" srcId="{CF4F077B-0B2D-4E60-9FAB-D77AF048D3AC}" destId="{3FC67D61-EC82-450A-B454-7955BD0636BD}" srcOrd="1" destOrd="0" presId="urn:microsoft.com/office/officeart/2005/8/layout/hierarchy3"/>
    <dgm:cxn modelId="{9B81DE4A-58F7-4AFA-89CF-16643BDA613D}" type="presParOf" srcId="{CF4F077B-0B2D-4E60-9FAB-D77AF048D3AC}" destId="{2EFD2DFC-EF3C-4D9B-ACCF-8F0264F2D760}" srcOrd="2" destOrd="0" presId="urn:microsoft.com/office/officeart/2005/8/layout/hierarchy3"/>
    <dgm:cxn modelId="{F649C3E1-BA7C-4962-8EEC-D92451F452FF}" type="presParOf" srcId="{CF4F077B-0B2D-4E60-9FAB-D77AF048D3AC}" destId="{651B24DA-B1F8-444B-89BA-84DBF0A4186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3ED653-7D6C-4B89-B65B-DF5D6321FC9B}" type="doc">
      <dgm:prSet loTypeId="urn:microsoft.com/office/officeart/2005/8/layout/gear1" loCatId="process" qsTypeId="urn:microsoft.com/office/officeart/2005/8/quickstyle/3d7" qsCatId="3D" csTypeId="urn:microsoft.com/office/officeart/2005/8/colors/accent1_5" csCatId="accent1" phldr="1"/>
      <dgm:spPr/>
    </dgm:pt>
    <dgm:pt modelId="{84BE119C-D11A-451F-AE86-500394B04251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ES" sz="2800" b="1" dirty="0" smtClean="0">
              <a:latin typeface="+mj-lt"/>
            </a:rPr>
            <a:t>Mérito individual y organizacional</a:t>
          </a:r>
          <a:endParaRPr lang="es-CO" sz="2800" b="1" dirty="0">
            <a:latin typeface="+mj-lt"/>
          </a:endParaRPr>
        </a:p>
      </dgm:t>
    </dgm:pt>
    <dgm:pt modelId="{3E0A21BE-4BD3-4618-B071-64D30F93DE05}" type="parTrans" cxnId="{F0FA61BE-32FC-405D-84B6-AC56C8409D25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38928F44-B98F-4378-BB07-4D72985CB03F}" type="sibTrans" cxnId="{F0FA61BE-32FC-405D-84B6-AC56C8409D25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4D47787D-6D75-44F8-9433-ED3F0D15B5F9}">
      <dgm:prSet phldrT="[Text]" custT="1"/>
      <dgm:spPr/>
      <dgm:t>
        <a:bodyPr/>
        <a:lstStyle/>
        <a:p>
          <a:pPr algn="l"/>
          <a:r>
            <a:rPr lang="es-ES" sz="2200" b="1" dirty="0" smtClean="0">
              <a:latin typeface="+mj-lt"/>
            </a:rPr>
            <a:t>Efectividad del Estado y ética pública</a:t>
          </a:r>
          <a:endParaRPr lang="es-CO" sz="2200" b="1" dirty="0">
            <a:latin typeface="+mj-lt"/>
          </a:endParaRPr>
        </a:p>
      </dgm:t>
    </dgm:pt>
    <dgm:pt modelId="{2F74AA56-91A8-4D4E-A99D-4615DA60B999}" type="parTrans" cxnId="{B4FDE6A5-9F8F-448A-A333-38D7C5D13829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1CF3E791-A00B-4854-81BD-786E4AA2B8F3}" type="sibTrans" cxnId="{B4FDE6A5-9F8F-448A-A333-38D7C5D13829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8DF56936-A816-499B-BC3E-03103A5B813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2400" b="1" dirty="0" smtClean="0">
              <a:latin typeface="+mj-lt"/>
            </a:rPr>
            <a:t>Desarrollo económico sostenible</a:t>
          </a:r>
          <a:endParaRPr lang="es-CO" sz="3200" b="1" dirty="0">
            <a:latin typeface="+mj-lt"/>
          </a:endParaRPr>
        </a:p>
      </dgm:t>
    </dgm:pt>
    <dgm:pt modelId="{5C47EB16-8FFA-406F-955D-33824001E30A}" type="parTrans" cxnId="{8520E35A-CDD7-488B-B449-68A869D139DD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3202ACD7-EE68-49A9-BEEE-A578131A6A04}" type="sibTrans" cxnId="{8520E35A-CDD7-488B-B449-68A869D139DD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4B43C8FF-2B82-40A5-A34D-259C661ECF1F}" type="pres">
      <dgm:prSet presAssocID="{893ED653-7D6C-4B89-B65B-DF5D6321FC9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C9F4AB7-38B3-4913-BA94-EA8209A5C2E5}" type="pres">
      <dgm:prSet presAssocID="{84BE119C-D11A-451F-AE86-500394B04251}" presName="gear1" presStyleLbl="node1" presStyleIdx="0" presStyleCnt="3" custLinFactNeighborX="5738" custLinFactNeighborY="302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A2A73C-991F-4494-96F1-7E52F3C11D6E}" type="pres">
      <dgm:prSet presAssocID="{84BE119C-D11A-451F-AE86-500394B04251}" presName="gear1srcNode" presStyleLbl="node1" presStyleIdx="0" presStyleCnt="3"/>
      <dgm:spPr/>
      <dgm:t>
        <a:bodyPr/>
        <a:lstStyle/>
        <a:p>
          <a:endParaRPr lang="es-CO"/>
        </a:p>
      </dgm:t>
    </dgm:pt>
    <dgm:pt modelId="{CF8CF36B-6A72-4B89-8E31-92BFDCDD15BC}" type="pres">
      <dgm:prSet presAssocID="{84BE119C-D11A-451F-AE86-500394B04251}" presName="gear1dstNode" presStyleLbl="node1" presStyleIdx="0" presStyleCnt="3"/>
      <dgm:spPr/>
      <dgm:t>
        <a:bodyPr/>
        <a:lstStyle/>
        <a:p>
          <a:endParaRPr lang="es-CO"/>
        </a:p>
      </dgm:t>
    </dgm:pt>
    <dgm:pt modelId="{847B237E-A24A-4C05-A54E-838D7C8D8045}" type="pres">
      <dgm:prSet presAssocID="{4D47787D-6D75-44F8-9433-ED3F0D15B5F9}" presName="gear2" presStyleLbl="node1" presStyleIdx="1" presStyleCnt="3" custScaleX="110000" custScaleY="110000" custLinFactNeighborX="2075" custLinFactNeighborY="166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BF5CAB-9946-4F47-9915-FA3E3A8124CC}" type="pres">
      <dgm:prSet presAssocID="{4D47787D-6D75-44F8-9433-ED3F0D15B5F9}" presName="gear2srcNode" presStyleLbl="node1" presStyleIdx="1" presStyleCnt="3"/>
      <dgm:spPr/>
      <dgm:t>
        <a:bodyPr/>
        <a:lstStyle/>
        <a:p>
          <a:endParaRPr lang="es-CO"/>
        </a:p>
      </dgm:t>
    </dgm:pt>
    <dgm:pt modelId="{50CCDDB5-D0EE-4E0F-AC9E-8006636FD319}" type="pres">
      <dgm:prSet presAssocID="{4D47787D-6D75-44F8-9433-ED3F0D15B5F9}" presName="gear2dstNode" presStyleLbl="node1" presStyleIdx="1" presStyleCnt="3"/>
      <dgm:spPr/>
      <dgm:t>
        <a:bodyPr/>
        <a:lstStyle/>
        <a:p>
          <a:endParaRPr lang="es-CO"/>
        </a:p>
      </dgm:t>
    </dgm:pt>
    <dgm:pt modelId="{7C6AEBFE-0938-4549-9FA2-CDA040806CC3}" type="pres">
      <dgm:prSet presAssocID="{8DF56936-A816-499B-BC3E-03103A5B813B}" presName="gear3" presStyleLbl="node1" presStyleIdx="2" presStyleCnt="3" custScaleX="110000" custScaleY="110000" custLinFactNeighborX="6920"/>
      <dgm:spPr/>
      <dgm:t>
        <a:bodyPr/>
        <a:lstStyle/>
        <a:p>
          <a:endParaRPr lang="es-CO"/>
        </a:p>
      </dgm:t>
    </dgm:pt>
    <dgm:pt modelId="{994A8A24-CC6A-421B-8BA9-3E68CC8C323A}" type="pres">
      <dgm:prSet presAssocID="{8DF56936-A816-499B-BC3E-03103A5B813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49EAEF-84C9-490D-A95D-0B7335166916}" type="pres">
      <dgm:prSet presAssocID="{8DF56936-A816-499B-BC3E-03103A5B813B}" presName="gear3srcNode" presStyleLbl="node1" presStyleIdx="2" presStyleCnt="3"/>
      <dgm:spPr/>
      <dgm:t>
        <a:bodyPr/>
        <a:lstStyle/>
        <a:p>
          <a:endParaRPr lang="es-CO"/>
        </a:p>
      </dgm:t>
    </dgm:pt>
    <dgm:pt modelId="{A84ED74D-5150-431D-B293-A1501EDC5678}" type="pres">
      <dgm:prSet presAssocID="{8DF56936-A816-499B-BC3E-03103A5B813B}" presName="gear3dstNode" presStyleLbl="node1" presStyleIdx="2" presStyleCnt="3"/>
      <dgm:spPr/>
      <dgm:t>
        <a:bodyPr/>
        <a:lstStyle/>
        <a:p>
          <a:endParaRPr lang="es-CO"/>
        </a:p>
      </dgm:t>
    </dgm:pt>
    <dgm:pt modelId="{90006631-88B2-42CE-A6E8-3B5CFDBF8F58}" type="pres">
      <dgm:prSet presAssocID="{38928F44-B98F-4378-BB07-4D72985CB03F}" presName="connector1" presStyleLbl="sibTrans2D1" presStyleIdx="0" presStyleCnt="3"/>
      <dgm:spPr/>
      <dgm:t>
        <a:bodyPr/>
        <a:lstStyle/>
        <a:p>
          <a:endParaRPr lang="es-CO"/>
        </a:p>
      </dgm:t>
    </dgm:pt>
    <dgm:pt modelId="{21ABC5B1-BDCB-40D4-9535-6E65D8EFD1C8}" type="pres">
      <dgm:prSet presAssocID="{1CF3E791-A00B-4854-81BD-786E4AA2B8F3}" presName="connector2" presStyleLbl="sibTrans2D1" presStyleIdx="1" presStyleCnt="3"/>
      <dgm:spPr/>
      <dgm:t>
        <a:bodyPr/>
        <a:lstStyle/>
        <a:p>
          <a:endParaRPr lang="es-CO"/>
        </a:p>
      </dgm:t>
    </dgm:pt>
    <dgm:pt modelId="{7F3355F9-A9A2-426E-B76C-7B2615996183}" type="pres">
      <dgm:prSet presAssocID="{3202ACD7-EE68-49A9-BEEE-A578131A6A04}" presName="connector3" presStyleLbl="sibTrans2D1" presStyleIdx="2" presStyleCnt="3"/>
      <dgm:spPr/>
      <dgm:t>
        <a:bodyPr/>
        <a:lstStyle/>
        <a:p>
          <a:endParaRPr lang="es-CO"/>
        </a:p>
      </dgm:t>
    </dgm:pt>
  </dgm:ptLst>
  <dgm:cxnLst>
    <dgm:cxn modelId="{F67560BC-DDEC-4E43-B2E2-3F2F9AFE8F23}" type="presOf" srcId="{8DF56936-A816-499B-BC3E-03103A5B813B}" destId="{994A8A24-CC6A-421B-8BA9-3E68CC8C323A}" srcOrd="1" destOrd="0" presId="urn:microsoft.com/office/officeart/2005/8/layout/gear1"/>
    <dgm:cxn modelId="{C066F445-C814-432B-9617-5093DC816BAD}" type="presOf" srcId="{4D47787D-6D75-44F8-9433-ED3F0D15B5F9}" destId="{50CCDDB5-D0EE-4E0F-AC9E-8006636FD319}" srcOrd="2" destOrd="0" presId="urn:microsoft.com/office/officeart/2005/8/layout/gear1"/>
    <dgm:cxn modelId="{C0FF8B6F-A22A-448B-A3E5-608AD371D7CA}" type="presOf" srcId="{84BE119C-D11A-451F-AE86-500394B04251}" destId="{BFA2A73C-991F-4494-96F1-7E52F3C11D6E}" srcOrd="1" destOrd="0" presId="urn:microsoft.com/office/officeart/2005/8/layout/gear1"/>
    <dgm:cxn modelId="{8AC355F1-352E-4D44-9E1C-6F2A81ABAFE9}" type="presOf" srcId="{4D47787D-6D75-44F8-9433-ED3F0D15B5F9}" destId="{CDBF5CAB-9946-4F47-9915-FA3E3A8124CC}" srcOrd="1" destOrd="0" presId="urn:microsoft.com/office/officeart/2005/8/layout/gear1"/>
    <dgm:cxn modelId="{B4FDE6A5-9F8F-448A-A333-38D7C5D13829}" srcId="{893ED653-7D6C-4B89-B65B-DF5D6321FC9B}" destId="{4D47787D-6D75-44F8-9433-ED3F0D15B5F9}" srcOrd="1" destOrd="0" parTransId="{2F74AA56-91A8-4D4E-A99D-4615DA60B999}" sibTransId="{1CF3E791-A00B-4854-81BD-786E4AA2B8F3}"/>
    <dgm:cxn modelId="{5C63A7D4-80A3-4C69-9723-0E1CC6C15F8C}" type="presOf" srcId="{3202ACD7-EE68-49A9-BEEE-A578131A6A04}" destId="{7F3355F9-A9A2-426E-B76C-7B2615996183}" srcOrd="0" destOrd="0" presId="urn:microsoft.com/office/officeart/2005/8/layout/gear1"/>
    <dgm:cxn modelId="{48112B59-2544-4ACA-B033-F522518F101B}" type="presOf" srcId="{84BE119C-D11A-451F-AE86-500394B04251}" destId="{FC9F4AB7-38B3-4913-BA94-EA8209A5C2E5}" srcOrd="0" destOrd="0" presId="urn:microsoft.com/office/officeart/2005/8/layout/gear1"/>
    <dgm:cxn modelId="{0FB1AB9C-3F29-4208-83E6-8FF3C3932F0B}" type="presOf" srcId="{38928F44-B98F-4378-BB07-4D72985CB03F}" destId="{90006631-88B2-42CE-A6E8-3B5CFDBF8F58}" srcOrd="0" destOrd="0" presId="urn:microsoft.com/office/officeart/2005/8/layout/gear1"/>
    <dgm:cxn modelId="{FA7D7D2E-C5AC-4E71-B498-CB4C05898ABC}" type="presOf" srcId="{4D47787D-6D75-44F8-9433-ED3F0D15B5F9}" destId="{847B237E-A24A-4C05-A54E-838D7C8D8045}" srcOrd="0" destOrd="0" presId="urn:microsoft.com/office/officeart/2005/8/layout/gear1"/>
    <dgm:cxn modelId="{F0FA61BE-32FC-405D-84B6-AC56C8409D25}" srcId="{893ED653-7D6C-4B89-B65B-DF5D6321FC9B}" destId="{84BE119C-D11A-451F-AE86-500394B04251}" srcOrd="0" destOrd="0" parTransId="{3E0A21BE-4BD3-4618-B071-64D30F93DE05}" sibTransId="{38928F44-B98F-4378-BB07-4D72985CB03F}"/>
    <dgm:cxn modelId="{8520E35A-CDD7-488B-B449-68A869D139DD}" srcId="{893ED653-7D6C-4B89-B65B-DF5D6321FC9B}" destId="{8DF56936-A816-499B-BC3E-03103A5B813B}" srcOrd="2" destOrd="0" parTransId="{5C47EB16-8FFA-406F-955D-33824001E30A}" sibTransId="{3202ACD7-EE68-49A9-BEEE-A578131A6A04}"/>
    <dgm:cxn modelId="{3CBF0DCD-49AF-427D-881B-86E2C73B564D}" type="presOf" srcId="{1CF3E791-A00B-4854-81BD-786E4AA2B8F3}" destId="{21ABC5B1-BDCB-40D4-9535-6E65D8EFD1C8}" srcOrd="0" destOrd="0" presId="urn:microsoft.com/office/officeart/2005/8/layout/gear1"/>
    <dgm:cxn modelId="{F0C0A638-65FF-4FF3-99B9-E3775300F54B}" type="presOf" srcId="{84BE119C-D11A-451F-AE86-500394B04251}" destId="{CF8CF36B-6A72-4B89-8E31-92BFDCDD15BC}" srcOrd="2" destOrd="0" presId="urn:microsoft.com/office/officeart/2005/8/layout/gear1"/>
    <dgm:cxn modelId="{66A0EAD0-18BD-412E-8CD3-47363484769F}" type="presOf" srcId="{893ED653-7D6C-4B89-B65B-DF5D6321FC9B}" destId="{4B43C8FF-2B82-40A5-A34D-259C661ECF1F}" srcOrd="0" destOrd="0" presId="urn:microsoft.com/office/officeart/2005/8/layout/gear1"/>
    <dgm:cxn modelId="{23CB7177-D03A-4549-9C4A-937CE7625836}" type="presOf" srcId="{8DF56936-A816-499B-BC3E-03103A5B813B}" destId="{7C6AEBFE-0938-4549-9FA2-CDA040806CC3}" srcOrd="0" destOrd="0" presId="urn:microsoft.com/office/officeart/2005/8/layout/gear1"/>
    <dgm:cxn modelId="{864F836F-258C-4085-9CEA-4ACDEDDE8DA6}" type="presOf" srcId="{8DF56936-A816-499B-BC3E-03103A5B813B}" destId="{A84ED74D-5150-431D-B293-A1501EDC5678}" srcOrd="3" destOrd="0" presId="urn:microsoft.com/office/officeart/2005/8/layout/gear1"/>
    <dgm:cxn modelId="{99A5639D-B0EF-4816-B3B7-4FC5C3DE93BC}" type="presOf" srcId="{8DF56936-A816-499B-BC3E-03103A5B813B}" destId="{8549EAEF-84C9-490D-A95D-0B7335166916}" srcOrd="2" destOrd="0" presId="urn:microsoft.com/office/officeart/2005/8/layout/gear1"/>
    <dgm:cxn modelId="{031C34EA-F588-44E2-A107-E3191C65A40C}" type="presParOf" srcId="{4B43C8FF-2B82-40A5-A34D-259C661ECF1F}" destId="{FC9F4AB7-38B3-4913-BA94-EA8209A5C2E5}" srcOrd="0" destOrd="0" presId="urn:microsoft.com/office/officeart/2005/8/layout/gear1"/>
    <dgm:cxn modelId="{2DA7DB24-B939-40BC-BEB6-5D3F1AB74715}" type="presParOf" srcId="{4B43C8FF-2B82-40A5-A34D-259C661ECF1F}" destId="{BFA2A73C-991F-4494-96F1-7E52F3C11D6E}" srcOrd="1" destOrd="0" presId="urn:microsoft.com/office/officeart/2005/8/layout/gear1"/>
    <dgm:cxn modelId="{D396E392-57F8-40AE-9558-81FD19BFC10D}" type="presParOf" srcId="{4B43C8FF-2B82-40A5-A34D-259C661ECF1F}" destId="{CF8CF36B-6A72-4B89-8E31-92BFDCDD15BC}" srcOrd="2" destOrd="0" presId="urn:microsoft.com/office/officeart/2005/8/layout/gear1"/>
    <dgm:cxn modelId="{455FD72E-F39F-4448-8F45-540B9E0C4D0C}" type="presParOf" srcId="{4B43C8FF-2B82-40A5-A34D-259C661ECF1F}" destId="{847B237E-A24A-4C05-A54E-838D7C8D8045}" srcOrd="3" destOrd="0" presId="urn:microsoft.com/office/officeart/2005/8/layout/gear1"/>
    <dgm:cxn modelId="{0B103A02-5D7A-4C8B-B803-A34CAEB2D02E}" type="presParOf" srcId="{4B43C8FF-2B82-40A5-A34D-259C661ECF1F}" destId="{CDBF5CAB-9946-4F47-9915-FA3E3A8124CC}" srcOrd="4" destOrd="0" presId="urn:microsoft.com/office/officeart/2005/8/layout/gear1"/>
    <dgm:cxn modelId="{8F34F0E7-1F36-4151-9B17-D72C265F8C37}" type="presParOf" srcId="{4B43C8FF-2B82-40A5-A34D-259C661ECF1F}" destId="{50CCDDB5-D0EE-4E0F-AC9E-8006636FD319}" srcOrd="5" destOrd="0" presId="urn:microsoft.com/office/officeart/2005/8/layout/gear1"/>
    <dgm:cxn modelId="{19BB7A93-7F00-43DE-AB31-CBDDB3996A1C}" type="presParOf" srcId="{4B43C8FF-2B82-40A5-A34D-259C661ECF1F}" destId="{7C6AEBFE-0938-4549-9FA2-CDA040806CC3}" srcOrd="6" destOrd="0" presId="urn:microsoft.com/office/officeart/2005/8/layout/gear1"/>
    <dgm:cxn modelId="{BF545881-8F06-43CF-A972-311C18053780}" type="presParOf" srcId="{4B43C8FF-2B82-40A5-A34D-259C661ECF1F}" destId="{994A8A24-CC6A-421B-8BA9-3E68CC8C323A}" srcOrd="7" destOrd="0" presId="urn:microsoft.com/office/officeart/2005/8/layout/gear1"/>
    <dgm:cxn modelId="{31B20732-6AC5-4A1E-BAA0-AE8B3F1A1FCB}" type="presParOf" srcId="{4B43C8FF-2B82-40A5-A34D-259C661ECF1F}" destId="{8549EAEF-84C9-490D-A95D-0B7335166916}" srcOrd="8" destOrd="0" presId="urn:microsoft.com/office/officeart/2005/8/layout/gear1"/>
    <dgm:cxn modelId="{08ED2CBC-0B22-4AF1-8E13-06B4143D504D}" type="presParOf" srcId="{4B43C8FF-2B82-40A5-A34D-259C661ECF1F}" destId="{A84ED74D-5150-431D-B293-A1501EDC5678}" srcOrd="9" destOrd="0" presId="urn:microsoft.com/office/officeart/2005/8/layout/gear1"/>
    <dgm:cxn modelId="{8FA2BDAD-6FB7-41A2-9F29-1F1088A2AE13}" type="presParOf" srcId="{4B43C8FF-2B82-40A5-A34D-259C661ECF1F}" destId="{90006631-88B2-42CE-A6E8-3B5CFDBF8F58}" srcOrd="10" destOrd="0" presId="urn:microsoft.com/office/officeart/2005/8/layout/gear1"/>
    <dgm:cxn modelId="{2218C948-A439-42CA-911A-4CBA4D1D9748}" type="presParOf" srcId="{4B43C8FF-2B82-40A5-A34D-259C661ECF1F}" destId="{21ABC5B1-BDCB-40D4-9535-6E65D8EFD1C8}" srcOrd="11" destOrd="0" presId="urn:microsoft.com/office/officeart/2005/8/layout/gear1"/>
    <dgm:cxn modelId="{0B1BB3C4-0331-4E67-91AA-BF4B3AF8DD9F}" type="presParOf" srcId="{4B43C8FF-2B82-40A5-A34D-259C661ECF1F}" destId="{7F3355F9-A9A2-426E-B76C-7B261599618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86F83-0BF0-4748-AD6A-F47412D036A9}">
      <dsp:nvSpPr>
        <dsp:cNvPr id="0" name=""/>
        <dsp:cNvSpPr/>
      </dsp:nvSpPr>
      <dsp:spPr>
        <a:xfrm>
          <a:off x="5293893" y="2857121"/>
          <a:ext cx="2224986" cy="42331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217170" bIns="48260" numCol="1" spcCol="1270" anchor="ctr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solidFill>
                <a:srgbClr val="C00000"/>
              </a:solidFill>
              <a:latin typeface="+mj-lt"/>
            </a:rPr>
            <a:t>Carismática</a:t>
          </a:r>
          <a:endParaRPr lang="es-CO" sz="3800" b="1" kern="1200" dirty="0">
            <a:solidFill>
              <a:srgbClr val="C00000"/>
            </a:solidFill>
            <a:latin typeface="+mj-lt"/>
          </a:endParaRPr>
        </a:p>
      </dsp:txBody>
      <dsp:txXfrm rot="16200000">
        <a:off x="5269759" y="4472804"/>
        <a:ext cx="3809863" cy="578496"/>
      </dsp:txXfrm>
    </dsp:sp>
    <dsp:sp modelId="{7589F193-B272-45EF-873E-BA52F49DDD40}">
      <dsp:nvSpPr>
        <dsp:cNvPr id="0" name=""/>
        <dsp:cNvSpPr/>
      </dsp:nvSpPr>
      <dsp:spPr>
        <a:xfrm>
          <a:off x="2869962" y="2143029"/>
          <a:ext cx="2224986" cy="4945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217170" bIns="48260" numCol="1" spcCol="1270" anchor="ctr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solidFill>
                <a:schemeClr val="accent4">
                  <a:lumMod val="75000"/>
                </a:schemeClr>
              </a:solidFill>
              <a:latin typeface="+mj-lt"/>
            </a:rPr>
            <a:t>Tradicional</a:t>
          </a:r>
          <a:endParaRPr lang="es-CO" sz="3800" b="1" kern="1200" dirty="0">
            <a:solidFill>
              <a:schemeClr val="accent4">
                <a:lumMod val="75000"/>
              </a:schemeClr>
            </a:solidFill>
            <a:latin typeface="+mj-lt"/>
          </a:endParaRPr>
        </a:p>
      </dsp:txBody>
      <dsp:txXfrm rot="16200000">
        <a:off x="2525503" y="4079038"/>
        <a:ext cx="4450514" cy="578496"/>
      </dsp:txXfrm>
    </dsp:sp>
    <dsp:sp modelId="{A66D8A7A-DBB6-41F1-ABD4-F2913DE39688}">
      <dsp:nvSpPr>
        <dsp:cNvPr id="0" name=""/>
        <dsp:cNvSpPr/>
      </dsp:nvSpPr>
      <dsp:spPr>
        <a:xfrm>
          <a:off x="438869" y="1470145"/>
          <a:ext cx="2224986" cy="5617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217170" bIns="48260" numCol="1" spcCol="1270" anchor="ctr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solidFill>
                <a:srgbClr val="008080"/>
              </a:solidFill>
              <a:latin typeface="+mj-lt"/>
            </a:rPr>
            <a:t>Burocrática</a:t>
          </a:r>
          <a:endParaRPr lang="es-CO" sz="3800" b="1" kern="1200" dirty="0">
            <a:solidFill>
              <a:srgbClr val="008080"/>
            </a:solidFill>
            <a:latin typeface="+mj-lt"/>
          </a:endParaRPr>
        </a:p>
      </dsp:txBody>
      <dsp:txXfrm rot="16200000">
        <a:off x="-208386" y="3708952"/>
        <a:ext cx="5056109" cy="578496"/>
      </dsp:txXfrm>
    </dsp:sp>
    <dsp:sp modelId="{95C710D1-797B-4550-8C27-6EDD3E329E11}">
      <dsp:nvSpPr>
        <dsp:cNvPr id="0" name=""/>
        <dsp:cNvSpPr/>
      </dsp:nvSpPr>
      <dsp:spPr>
        <a:xfrm>
          <a:off x="438869" y="1470145"/>
          <a:ext cx="1579740" cy="56449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Conducción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Normas</a:t>
          </a:r>
          <a:endParaRPr lang="es-CO" sz="1900" b="1" kern="1200" dirty="0">
            <a:latin typeface="+mj-lt"/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Cuadro administrativo</a:t>
          </a:r>
          <a:endParaRPr lang="es-CO" sz="1900" b="1" kern="1200" dirty="0">
            <a:latin typeface="+mj-lt"/>
          </a:endParaRPr>
        </a:p>
      </dsp:txBody>
      <dsp:txXfrm>
        <a:off x="438869" y="1470145"/>
        <a:ext cx="1579740" cy="5644995"/>
      </dsp:txXfrm>
    </dsp:sp>
    <dsp:sp modelId="{55053B0E-24FD-4B9F-9ACE-4BAE6704B827}">
      <dsp:nvSpPr>
        <dsp:cNvPr id="0" name=""/>
        <dsp:cNvSpPr/>
      </dsp:nvSpPr>
      <dsp:spPr>
        <a:xfrm>
          <a:off x="2869962" y="2143029"/>
          <a:ext cx="1579740" cy="497211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Dogmas</a:t>
          </a:r>
          <a:endParaRPr lang="es-CO" sz="1900" b="1" kern="1200" dirty="0">
            <a:latin typeface="+mj-lt"/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Jefes</a:t>
          </a:r>
          <a:endParaRPr lang="es-CO" sz="1900" b="1" kern="1200" dirty="0">
            <a:latin typeface="+mj-lt"/>
          </a:endParaRPr>
        </a:p>
      </dsp:txBody>
      <dsp:txXfrm>
        <a:off x="2869962" y="2143029"/>
        <a:ext cx="1579740" cy="4972111"/>
      </dsp:txXfrm>
    </dsp:sp>
    <dsp:sp modelId="{8044008D-CF50-4706-A296-3B92EC5915EF}">
      <dsp:nvSpPr>
        <dsp:cNvPr id="0" name=""/>
        <dsp:cNvSpPr/>
      </dsp:nvSpPr>
      <dsp:spPr>
        <a:xfrm>
          <a:off x="5293893" y="2857121"/>
          <a:ext cx="1579740" cy="425802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Revelación</a:t>
          </a:r>
          <a:endParaRPr lang="es-CO" sz="1900" b="1" kern="1200" dirty="0">
            <a:latin typeface="+mj-lt"/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Profeta</a:t>
          </a:r>
          <a:endParaRPr lang="es-CO" sz="1900" b="1" kern="1200" dirty="0">
            <a:latin typeface="+mj-lt"/>
          </a:endParaRPr>
        </a:p>
      </dsp:txBody>
      <dsp:txXfrm>
        <a:off x="5293893" y="2857121"/>
        <a:ext cx="1579740" cy="4258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47EC7-1C65-45C1-9BAA-AC7250C0584D}">
      <dsp:nvSpPr>
        <dsp:cNvPr id="0" name=""/>
        <dsp:cNvSpPr/>
      </dsp:nvSpPr>
      <dsp:spPr>
        <a:xfrm>
          <a:off x="1017" y="63895"/>
          <a:ext cx="3703329" cy="1851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b="1" kern="1200" dirty="0" smtClean="0">
              <a:latin typeface="+mj-lt"/>
            </a:rPr>
            <a:t>Estado</a:t>
          </a:r>
          <a:endParaRPr lang="es-CO" sz="6500" b="1" kern="1200" dirty="0">
            <a:latin typeface="+mj-lt"/>
          </a:endParaRPr>
        </a:p>
      </dsp:txBody>
      <dsp:txXfrm>
        <a:off x="55250" y="118128"/>
        <a:ext cx="3594863" cy="1743198"/>
      </dsp:txXfrm>
    </dsp:sp>
    <dsp:sp modelId="{DD22E6AE-95EA-4BF3-BAA9-EA0B24F21B67}">
      <dsp:nvSpPr>
        <dsp:cNvPr id="0" name=""/>
        <dsp:cNvSpPr/>
      </dsp:nvSpPr>
      <dsp:spPr>
        <a:xfrm>
          <a:off x="371350" y="1915560"/>
          <a:ext cx="370332" cy="138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8748"/>
              </a:lnTo>
              <a:lnTo>
                <a:pt x="370332" y="138874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55593-0697-4C0F-AB74-E510C776E180}">
      <dsp:nvSpPr>
        <dsp:cNvPr id="0" name=""/>
        <dsp:cNvSpPr/>
      </dsp:nvSpPr>
      <dsp:spPr>
        <a:xfrm>
          <a:off x="741683" y="2378476"/>
          <a:ext cx="2962663" cy="185166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  <a:sp3d z="-161800" extrusionH="106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latin typeface="+mj-lt"/>
            </a:rPr>
            <a:t>Monopolio de la coacción física</a:t>
          </a:r>
          <a:endParaRPr lang="es-CO" sz="3800" b="1" kern="1200" dirty="0">
            <a:latin typeface="+mj-lt"/>
          </a:endParaRPr>
        </a:p>
      </dsp:txBody>
      <dsp:txXfrm>
        <a:off x="795916" y="2432709"/>
        <a:ext cx="2854197" cy="1743198"/>
      </dsp:txXfrm>
    </dsp:sp>
    <dsp:sp modelId="{E94402E5-3402-41F5-B9B8-3B5B21EEE28B}">
      <dsp:nvSpPr>
        <dsp:cNvPr id="0" name=""/>
        <dsp:cNvSpPr/>
      </dsp:nvSpPr>
      <dsp:spPr>
        <a:xfrm>
          <a:off x="371350" y="1915560"/>
          <a:ext cx="370332" cy="3703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329"/>
              </a:lnTo>
              <a:lnTo>
                <a:pt x="370332" y="370332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19DF6-B329-469C-ADD7-4B20688D7A65}">
      <dsp:nvSpPr>
        <dsp:cNvPr id="0" name=""/>
        <dsp:cNvSpPr/>
      </dsp:nvSpPr>
      <dsp:spPr>
        <a:xfrm>
          <a:off x="741683" y="4693057"/>
          <a:ext cx="2962663" cy="185166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  <a:sp3d z="-161800" extrusionH="106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latin typeface="+mj-lt"/>
            </a:rPr>
            <a:t>Monopolio fiscal</a:t>
          </a:r>
          <a:endParaRPr lang="es-CO" sz="3800" b="1" kern="1200" dirty="0">
            <a:latin typeface="+mj-lt"/>
          </a:endParaRPr>
        </a:p>
      </dsp:txBody>
      <dsp:txXfrm>
        <a:off x="795916" y="4747290"/>
        <a:ext cx="2854197" cy="1743198"/>
      </dsp:txXfrm>
    </dsp:sp>
    <dsp:sp modelId="{C7225F4C-6B89-4F08-99A9-5BC3A07ACAF3}">
      <dsp:nvSpPr>
        <dsp:cNvPr id="0" name=""/>
        <dsp:cNvSpPr/>
      </dsp:nvSpPr>
      <dsp:spPr>
        <a:xfrm>
          <a:off x="4630179" y="63895"/>
          <a:ext cx="3703329" cy="1851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b="1" kern="1200" dirty="0" smtClean="0">
              <a:latin typeface="+mj-lt"/>
            </a:rPr>
            <a:t>Población</a:t>
          </a:r>
          <a:endParaRPr lang="es-CO" sz="6500" b="1" kern="1200" dirty="0">
            <a:latin typeface="+mj-lt"/>
          </a:endParaRPr>
        </a:p>
      </dsp:txBody>
      <dsp:txXfrm>
        <a:off x="4684412" y="118128"/>
        <a:ext cx="3594863" cy="1743198"/>
      </dsp:txXfrm>
    </dsp:sp>
    <dsp:sp modelId="{6F17C83C-61F7-4A04-A7AA-B62106601031}">
      <dsp:nvSpPr>
        <dsp:cNvPr id="0" name=""/>
        <dsp:cNvSpPr/>
      </dsp:nvSpPr>
      <dsp:spPr>
        <a:xfrm>
          <a:off x="5000512" y="1915560"/>
          <a:ext cx="370332" cy="138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8748"/>
              </a:lnTo>
              <a:lnTo>
                <a:pt x="370332" y="138874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67D61-EC82-450A-B454-7955BD0636BD}">
      <dsp:nvSpPr>
        <dsp:cNvPr id="0" name=""/>
        <dsp:cNvSpPr/>
      </dsp:nvSpPr>
      <dsp:spPr>
        <a:xfrm>
          <a:off x="5370845" y="2378476"/>
          <a:ext cx="2962663" cy="185166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  <a:sp3d z="-161800" extrusionH="106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latin typeface="+mj-lt"/>
            </a:rPr>
            <a:t>Autocoacción</a:t>
          </a:r>
        </a:p>
      </dsp:txBody>
      <dsp:txXfrm>
        <a:off x="5425078" y="2432709"/>
        <a:ext cx="2854197" cy="1743198"/>
      </dsp:txXfrm>
    </dsp:sp>
    <dsp:sp modelId="{2EFD2DFC-EF3C-4D9B-ACCF-8F0264F2D760}">
      <dsp:nvSpPr>
        <dsp:cNvPr id="0" name=""/>
        <dsp:cNvSpPr/>
      </dsp:nvSpPr>
      <dsp:spPr>
        <a:xfrm>
          <a:off x="5000512" y="1915560"/>
          <a:ext cx="370332" cy="3703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329"/>
              </a:lnTo>
              <a:lnTo>
                <a:pt x="370332" y="370332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B24DA-B1F8-444B-89BA-84DBF0A41865}">
      <dsp:nvSpPr>
        <dsp:cNvPr id="0" name=""/>
        <dsp:cNvSpPr/>
      </dsp:nvSpPr>
      <dsp:spPr>
        <a:xfrm>
          <a:off x="5370845" y="4693057"/>
          <a:ext cx="2962663" cy="185166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  <a:sp3d z="-161800" extrusionH="106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latin typeface="+mj-lt"/>
            </a:rPr>
            <a:t>Formalización</a:t>
          </a:r>
          <a:endParaRPr lang="es-CO" sz="3800" b="1" kern="1200" dirty="0">
            <a:latin typeface="+mj-lt"/>
          </a:endParaRPr>
        </a:p>
      </dsp:txBody>
      <dsp:txXfrm>
        <a:off x="5425078" y="4747290"/>
        <a:ext cx="2854197" cy="1743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F4AB7-38B3-4913-BA94-EA8209A5C2E5}">
      <dsp:nvSpPr>
        <dsp:cNvPr id="0" name=""/>
        <dsp:cNvSpPr/>
      </dsp:nvSpPr>
      <dsp:spPr>
        <a:xfrm>
          <a:off x="4704547" y="3224545"/>
          <a:ext cx="3838744" cy="3838744"/>
        </a:xfrm>
        <a:prstGeom prst="gear9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2800" b="1" kern="1200" dirty="0" smtClean="0">
              <a:latin typeface="+mj-lt"/>
            </a:rPr>
            <a:t>Mérito individual y organizacional</a:t>
          </a:r>
          <a:endParaRPr lang="es-CO" sz="2800" b="1" kern="1200" dirty="0">
            <a:latin typeface="+mj-lt"/>
          </a:endParaRPr>
        </a:p>
      </dsp:txBody>
      <dsp:txXfrm>
        <a:off x="5476305" y="4123752"/>
        <a:ext cx="2295228" cy="1973194"/>
      </dsp:txXfrm>
    </dsp:sp>
    <dsp:sp modelId="{847B237E-A24A-4C05-A54E-838D7C8D8045}">
      <dsp:nvSpPr>
        <dsp:cNvPr id="0" name=""/>
        <dsp:cNvSpPr/>
      </dsp:nvSpPr>
      <dsp:spPr>
        <a:xfrm>
          <a:off x="2169168" y="2223959"/>
          <a:ext cx="3070995" cy="3070995"/>
        </a:xfrm>
        <a:prstGeom prst="gear6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latin typeface="+mj-lt"/>
            </a:rPr>
            <a:t>Efectividad del Estado y ética pública</a:t>
          </a:r>
          <a:endParaRPr lang="es-CO" sz="2200" b="1" kern="1200" dirty="0">
            <a:latin typeface="+mj-lt"/>
          </a:endParaRPr>
        </a:p>
      </dsp:txBody>
      <dsp:txXfrm>
        <a:off x="2942300" y="3001764"/>
        <a:ext cx="1524731" cy="1515385"/>
      </dsp:txXfrm>
    </dsp:sp>
    <dsp:sp modelId="{7C6AEBFE-0938-4549-9FA2-CDA040806CC3}">
      <dsp:nvSpPr>
        <dsp:cNvPr id="0" name=""/>
        <dsp:cNvSpPr/>
      </dsp:nvSpPr>
      <dsp:spPr>
        <a:xfrm rot="20700000">
          <a:off x="3909591" y="254368"/>
          <a:ext cx="3008948" cy="3008948"/>
        </a:xfrm>
        <a:prstGeom prst="gear6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p3d extrusionH="5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+mj-lt"/>
            </a:rPr>
            <a:t>Desarrollo económico sostenible</a:t>
          </a:r>
          <a:endParaRPr lang="es-CO" sz="3200" b="1" kern="1200" dirty="0">
            <a:latin typeface="+mj-lt"/>
          </a:endParaRPr>
        </a:p>
      </dsp:txBody>
      <dsp:txXfrm rot="-20700000">
        <a:off x="4569542" y="914319"/>
        <a:ext cx="1689047" cy="1689047"/>
      </dsp:txXfrm>
    </dsp:sp>
    <dsp:sp modelId="{90006631-88B2-42CE-A6E8-3B5CFDBF8F58}">
      <dsp:nvSpPr>
        <dsp:cNvPr id="0" name=""/>
        <dsp:cNvSpPr/>
      </dsp:nvSpPr>
      <dsp:spPr>
        <a:xfrm>
          <a:off x="4220710" y="2627133"/>
          <a:ext cx="4913592" cy="4913592"/>
        </a:xfrm>
        <a:prstGeom prst="circularArrow">
          <a:avLst>
            <a:gd name="adj1" fmla="val 4687"/>
            <a:gd name="adj2" fmla="val 299029"/>
            <a:gd name="adj3" fmla="val 2557911"/>
            <a:gd name="adj4" fmla="val 15774111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ABC5B1-BDCB-40D4-9535-6E65D8EFD1C8}">
      <dsp:nvSpPr>
        <dsp:cNvPr id="0" name=""/>
        <dsp:cNvSpPr/>
      </dsp:nvSpPr>
      <dsp:spPr>
        <a:xfrm>
          <a:off x="1756404" y="1687529"/>
          <a:ext cx="3570032" cy="357003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175458"/>
            <a:satOff val="-1607"/>
            <a:lumOff val="13877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3355F9-A9A2-426E-B76C-7B2615996183}">
      <dsp:nvSpPr>
        <dsp:cNvPr id="0" name=""/>
        <dsp:cNvSpPr/>
      </dsp:nvSpPr>
      <dsp:spPr>
        <a:xfrm>
          <a:off x="3181801" y="-219971"/>
          <a:ext cx="3849213" cy="384921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E96-0F66-423F-8908-4394032A0599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71654-DF3E-4973-A749-BE267BC2AA5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56627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C8DDD-9034-405D-AA57-CF516BE63F98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D1DDE-7394-4EE1-A7B9-675046539AF4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485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1DDE-7394-4EE1-A7B9-675046539AF4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469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1DDE-7394-4EE1-A7B9-675046539AF4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469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694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198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54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56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60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951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0595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420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7665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439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523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1A85A-5E13-49C0-A43C-217D031A9053}" type="datetimeFigureOut">
              <a:rPr lang="es-CO" smtClean="0"/>
              <a:t>4/09/2017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F341-BC12-4FF6-AB10-96F5B354391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1979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79464" y="3934118"/>
            <a:ext cx="69078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s-CO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Procuraduría Delegada </a:t>
            </a:r>
          </a:p>
          <a:p>
            <a:pPr algn="ctr" hangingPunct="0">
              <a:spcAft>
                <a:spcPts val="0"/>
              </a:spcAft>
            </a:pPr>
            <a:r>
              <a:rPr lang="es-CO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la Vigilancia Preventiva </a:t>
            </a:r>
          </a:p>
          <a:p>
            <a:pPr algn="ctr" hangingPunct="0">
              <a:spcAft>
                <a:spcPts val="0"/>
              </a:spcAft>
            </a:pPr>
            <a:r>
              <a:rPr lang="es-CO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Función Pública</a:t>
            </a:r>
            <a:endParaRPr lang="es-CO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675" y="258561"/>
            <a:ext cx="2257389" cy="32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744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619" y="3626346"/>
            <a:ext cx="1192192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s-CO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Fundar en el mérito </a:t>
            </a:r>
            <a:r>
              <a:rPr lang="es-CO" sz="3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CO" sz="36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CO" sz="36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CO" sz="36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unción </a:t>
            </a:r>
          </a:p>
          <a:p>
            <a:pPr algn="ctr" hangingPunct="0">
              <a:spcAft>
                <a:spcPts val="0"/>
              </a:spcAft>
            </a:pPr>
            <a:r>
              <a:rPr lang="es-CO" sz="36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pública y administrativa del Estado</a:t>
            </a:r>
            <a:endParaRPr lang="es-CO" sz="3600" b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endParaRPr lang="es-ES" sz="36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endParaRPr lang="es-ES" sz="3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hangingPunct="0">
              <a:spcAft>
                <a:spcPts val="0"/>
              </a:spcAft>
            </a:pPr>
            <a:r>
              <a:rPr lang="es-ES" sz="3200" b="1" i="1" spc="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Leandro Ramos </a:t>
            </a:r>
          </a:p>
          <a:p>
            <a:pPr algn="r" hangingPunct="0">
              <a:spcAft>
                <a:spcPts val="0"/>
              </a:spcAft>
            </a:pPr>
            <a:r>
              <a:rPr lang="es-ES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Procurador Delegado para la Vigilancia Preventiva de la Función Pública</a:t>
            </a:r>
            <a:endParaRPr lang="es-CO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887" y="84936"/>
            <a:ext cx="2257389" cy="32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999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48953235"/>
              </p:ext>
            </p:extLst>
          </p:nvPr>
        </p:nvGraphicFramePr>
        <p:xfrm>
          <a:off x="4328320" y="-636589"/>
          <a:ext cx="7957750" cy="858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-556041" y="2898702"/>
            <a:ext cx="6024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/>
              <a:t>Tres tipos puros de </a:t>
            </a:r>
            <a:endParaRPr lang="es-ES" sz="3200" b="1" dirty="0" smtClean="0"/>
          </a:p>
          <a:p>
            <a:pPr algn="ctr"/>
            <a:r>
              <a:rPr lang="es-ES" sz="3200" b="1" dirty="0" smtClean="0"/>
              <a:t>dominación </a:t>
            </a:r>
            <a:r>
              <a:rPr lang="es-ES" sz="3200" b="1" dirty="0"/>
              <a:t>legítima:</a:t>
            </a:r>
            <a:endParaRPr lang="es-CO" sz="3200" b="1" dirty="0"/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4" y="5283839"/>
            <a:ext cx="1003289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694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4" y="5283839"/>
            <a:ext cx="1003289" cy="1440000"/>
          </a:xfrm>
          <a:prstGeom prst="rect">
            <a:avLst/>
          </a:prstGeom>
          <a:noFill/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743193"/>
              </p:ext>
            </p:extLst>
          </p:nvPr>
        </p:nvGraphicFramePr>
        <p:xfrm>
          <a:off x="1849581" y="927482"/>
          <a:ext cx="9694721" cy="4619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1246"/>
                <a:gridCol w="2223655"/>
                <a:gridCol w="2389910"/>
                <a:gridCol w="2389910"/>
              </a:tblGrid>
              <a:tr h="1026009">
                <a:tc rowSpan="2" gridSpan="2">
                  <a:txBody>
                    <a:bodyPr/>
                    <a:lstStyle/>
                    <a:p>
                      <a:endParaRPr lang="es-CO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CO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2400" b="1" dirty="0" smtClean="0"/>
                        <a:t>Ciclo de políticas</a:t>
                      </a:r>
                      <a:endParaRPr lang="es-CO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810491">
                <a:tc gridSpan="2" vMerge="1">
                  <a:txBody>
                    <a:bodyPr/>
                    <a:lstStyle/>
                    <a:p>
                      <a:endParaRPr lang="es-CO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C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Interna</a:t>
                      </a:r>
                      <a:endParaRPr lang="es-CO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Externa</a:t>
                      </a:r>
                      <a:endParaRPr lang="es-CO" b="1" dirty="0"/>
                    </a:p>
                  </a:txBody>
                  <a:tcPr anchor="ctr"/>
                </a:tc>
              </a:tr>
              <a:tr h="1391709">
                <a:tc rowSpan="2">
                  <a:txBody>
                    <a:bodyPr/>
                    <a:lstStyle/>
                    <a:p>
                      <a:r>
                        <a:rPr lang="es-CO" sz="2400" b="1" dirty="0" smtClean="0"/>
                        <a:t>Trámite </a:t>
                      </a:r>
                    </a:p>
                    <a:p>
                      <a:r>
                        <a:rPr lang="es-CO" sz="2400" b="1" dirty="0" smtClean="0"/>
                        <a:t>Estado-sociedad</a:t>
                      </a:r>
                      <a:endParaRPr lang="es-CO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Formal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Ideal</a:t>
                      </a:r>
                      <a:endParaRPr lang="es-CO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Ideal</a:t>
                      </a:r>
                      <a:endParaRPr lang="es-CO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91709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Informal</a:t>
                      </a:r>
                      <a:endParaRPr lang="es-CO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Menos ideal</a:t>
                      </a:r>
                      <a:endParaRPr lang="es-CO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Menos ideal</a:t>
                      </a:r>
                      <a:endParaRPr lang="es-CO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569027" y="218208"/>
            <a:ext cx="9975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Tipos de la política burocrática</a:t>
            </a:r>
            <a:endParaRPr lang="es-CO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1787236" y="5634507"/>
            <a:ext cx="9985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A partir de: </a:t>
            </a:r>
            <a:r>
              <a:rPr lang="es-CO" sz="1200" dirty="0" err="1" smtClean="0"/>
              <a:t>Guy</a:t>
            </a:r>
            <a:r>
              <a:rPr lang="es-CO" sz="1200" dirty="0" smtClean="0"/>
              <a:t> </a:t>
            </a:r>
            <a:r>
              <a:rPr lang="es-CO" sz="1200" dirty="0" err="1" smtClean="0"/>
              <a:t>Peters</a:t>
            </a:r>
            <a:r>
              <a:rPr lang="es-CO" sz="1200" dirty="0"/>
              <a:t>.</a:t>
            </a:r>
            <a:r>
              <a:rPr lang="es-CO" sz="1200" dirty="0" smtClean="0"/>
              <a:t> 1999. </a:t>
            </a:r>
            <a:r>
              <a:rPr lang="es-CO" sz="1200" i="1" dirty="0" smtClean="0"/>
              <a:t>La Política de la burocracia</a:t>
            </a:r>
            <a:r>
              <a:rPr lang="es-CO" sz="1200" dirty="0" smtClean="0"/>
              <a:t>. México D. F.: FCE. (Pg. 300)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38744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79640" y="2795103"/>
            <a:ext cx="4969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s-CO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Estado efectivo, </a:t>
            </a:r>
          </a:p>
          <a:p>
            <a:pPr algn="ctr" hangingPunct="0">
              <a:spcAft>
                <a:spcPts val="0"/>
              </a:spcAft>
            </a:pPr>
            <a:r>
              <a:rPr lang="es-CO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ética pública y </a:t>
            </a:r>
          </a:p>
          <a:p>
            <a:pPr algn="ctr" hangingPunct="0">
              <a:spcAft>
                <a:spcPts val="0"/>
              </a:spcAft>
            </a:pPr>
            <a:r>
              <a:rPr lang="es-CO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paz definitiva</a:t>
            </a:r>
            <a:endParaRPr lang="es-CO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0614486"/>
              </p:ext>
            </p:extLst>
          </p:nvPr>
        </p:nvGraphicFramePr>
        <p:xfrm>
          <a:off x="3650130" y="130632"/>
          <a:ext cx="8334527" cy="660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4" y="5283839"/>
            <a:ext cx="1003289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3547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62338129"/>
              </p:ext>
            </p:extLst>
          </p:nvPr>
        </p:nvGraphicFramePr>
        <p:xfrm>
          <a:off x="3182588" y="-187742"/>
          <a:ext cx="9666514" cy="6979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4" y="5283839"/>
            <a:ext cx="1003289" cy="1440000"/>
          </a:xfrm>
          <a:prstGeom prst="rect">
            <a:avLst/>
          </a:prstGeom>
          <a:noFill/>
        </p:spPr>
      </p:pic>
      <p:sp>
        <p:nvSpPr>
          <p:cNvPr id="8" name="Rectángulo 3"/>
          <p:cNvSpPr/>
          <p:nvPr/>
        </p:nvSpPr>
        <p:spPr>
          <a:xfrm>
            <a:off x="239303" y="2778806"/>
            <a:ext cx="4969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s-ES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Engranajes </a:t>
            </a:r>
          </a:p>
          <a:p>
            <a:pPr algn="ctr" hangingPunct="0">
              <a:spcAft>
                <a:spcPts val="0"/>
              </a:spcAft>
            </a:pPr>
            <a:r>
              <a:rPr lang="es-ES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impulsados por el mérito</a:t>
            </a:r>
            <a:endParaRPr lang="es-CO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31325"/>
              </p:ext>
            </p:extLst>
          </p:nvPr>
        </p:nvGraphicFramePr>
        <p:xfrm>
          <a:off x="2945965" y="289361"/>
          <a:ext cx="9039537" cy="6431312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955832"/>
                <a:gridCol w="3345084"/>
                <a:gridCol w="3738621"/>
              </a:tblGrid>
              <a:tr h="367667">
                <a:tc rowSpan="17"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Estado nacional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es-CO" sz="1800" b="1" dirty="0" smtClean="0">
                          <a:effectLst/>
                        </a:rPr>
                        <a:t>Tributación</a:t>
                      </a:r>
                      <a:endParaRPr lang="es-CO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b="0" dirty="0">
                          <a:effectLst/>
                        </a:rPr>
                        <a:t>Tributación</a:t>
                      </a:r>
                      <a:endParaRPr lang="es-CO" sz="24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b="1" dirty="0" smtClean="0">
                          <a:effectLst/>
                        </a:rPr>
                        <a:t>2. Planeación </a:t>
                      </a:r>
                      <a:r>
                        <a:rPr lang="es-CO" sz="1800" b="1" dirty="0">
                          <a:effectLst/>
                        </a:rPr>
                        <a:t>de la gestión pública</a:t>
                      </a:r>
                      <a:endParaRPr lang="es-CO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Modelos de gestión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Riesgos de la gestión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Función pública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Gestión financiera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Gestión documental 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Transparencia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Gestión ambiental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Gestión de desastres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Gestión de datos, información y conocimiento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Control interno disciplinario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b="1" dirty="0" smtClean="0">
                          <a:effectLst/>
                        </a:rPr>
                        <a:t>3. Servicios </a:t>
                      </a:r>
                      <a:r>
                        <a:rPr lang="es-CO" sz="1800" b="1" dirty="0">
                          <a:effectLst/>
                        </a:rPr>
                        <a:t>al ciudadano </a:t>
                      </a:r>
                      <a:endParaRPr lang="es-CO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Servicio al ciudadano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b="1" dirty="0" smtClean="0">
                          <a:effectLst/>
                        </a:rPr>
                        <a:t>4. Bienes</a:t>
                      </a:r>
                      <a:endParaRPr lang="es-CO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Baldíos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Bienes fiscales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s-CO" sz="1800" b="1" dirty="0" smtClean="0">
                          <a:effectLst/>
                        </a:rPr>
                        <a:t>5. Administración </a:t>
                      </a:r>
                      <a:r>
                        <a:rPr lang="es-CO" sz="1800" b="1" dirty="0">
                          <a:effectLst/>
                        </a:rPr>
                        <a:t>de justicia y daño antijurídico</a:t>
                      </a:r>
                      <a:endParaRPr lang="es-CO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Administración de justicia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Daño antijurídico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b="1" dirty="0" smtClean="0">
                          <a:effectLst/>
                        </a:rPr>
                        <a:t>6. Producción </a:t>
                      </a:r>
                      <a:r>
                        <a:rPr lang="es-CO" sz="1800" b="1" dirty="0">
                          <a:effectLst/>
                        </a:rPr>
                        <a:t>legislativa </a:t>
                      </a:r>
                      <a:endParaRPr lang="es-CO" sz="2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Congreso de la República</a:t>
                      </a:r>
                      <a:endParaRPr lang="es-CO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ángulo 3"/>
          <p:cNvSpPr/>
          <p:nvPr/>
        </p:nvSpPr>
        <p:spPr>
          <a:xfrm>
            <a:off x="-1221362" y="3040416"/>
            <a:ext cx="4969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s-CO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Sector de </a:t>
            </a:r>
          </a:p>
          <a:p>
            <a:pPr algn="ctr" hangingPunct="0">
              <a:spcAft>
                <a:spcPts val="0"/>
              </a:spcAft>
            </a:pPr>
            <a:r>
              <a:rPr lang="es-CO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vigilancia Nº 13</a:t>
            </a:r>
          </a:p>
          <a:p>
            <a:pPr algn="ctr" hangingPunct="0">
              <a:spcAft>
                <a:spcPts val="0"/>
              </a:spcAft>
            </a:pPr>
            <a:r>
              <a:rPr lang="es-E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PDFP</a:t>
            </a:r>
            <a:endParaRPr lang="es-CO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4" y="5283839"/>
            <a:ext cx="1003289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01819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85369" y="431601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s-CO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Gracias.</a:t>
            </a:r>
            <a:endParaRPr lang="es-CO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es-CO" sz="20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675" y="258561"/>
            <a:ext cx="2257389" cy="32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15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220</Words>
  <Application>Microsoft Office PowerPoint</Application>
  <PresentationFormat>Panorámica</PresentationFormat>
  <Paragraphs>79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Leandro Ramos</dc:creator>
  <cp:lastModifiedBy>Leandro Ramos</cp:lastModifiedBy>
  <cp:revision>57</cp:revision>
  <dcterms:created xsi:type="dcterms:W3CDTF">2017-03-01T03:01:21Z</dcterms:created>
  <dcterms:modified xsi:type="dcterms:W3CDTF">2017-09-04T16:38:25Z</dcterms:modified>
</cp:coreProperties>
</file>